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195" r:id="rId4"/>
    <p:sldMasterId id="2147484153" r:id="rId5"/>
    <p:sldMasterId id="2147484135" r:id="rId6"/>
    <p:sldMasterId id="2147483672" r:id="rId7"/>
    <p:sldMasterId id="2147483996" r:id="rId8"/>
    <p:sldMasterId id="2147483792" r:id="rId9"/>
    <p:sldMasterId id="2147484415" r:id="rId10"/>
    <p:sldMasterId id="2147484445" r:id="rId11"/>
    <p:sldMasterId id="2147484469" r:id="rId12"/>
    <p:sldMasterId id="2147484472" r:id="rId13"/>
    <p:sldMasterId id="2147484476" r:id="rId14"/>
  </p:sldMasterIdLst>
  <p:notesMasterIdLst>
    <p:notesMasterId r:id="rId18"/>
  </p:notesMasterIdLst>
  <p:handoutMasterIdLst>
    <p:handoutMasterId r:id="rId19"/>
  </p:handoutMasterIdLst>
  <p:sldIdLst>
    <p:sldId id="2145705310" r:id="rId15"/>
    <p:sldId id="2145705308" r:id="rId16"/>
    <p:sldId id="2145705311" r:id="rId1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3F50C3-4CEE-41E0-B355-657A541F10DA}">
          <p14:sldIdLst>
            <p14:sldId id="2145705310"/>
            <p14:sldId id="2145705308"/>
            <p14:sldId id="2145705311"/>
          </p14:sldIdLst>
        </p14:section>
      </p14:sectionLst>
    </p:ex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F9F"/>
    <a:srgbClr val="F2F2F2"/>
    <a:srgbClr val="38B8B9"/>
    <a:srgbClr val="94430D"/>
    <a:srgbClr val="A04C11"/>
    <a:srgbClr val="975E2F"/>
    <a:srgbClr val="FF00FF"/>
    <a:srgbClr val="D1BEB1"/>
    <a:srgbClr val="457B90"/>
    <a:srgbClr val="BFA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6BCB55-A75C-B1B2-14FF-A74697BAF197}" v="31" dt="2025-08-17T08:14:49.597"/>
    <p1510:client id="{D26D12C5-9619-4479-BD1A-CE8ECCADC24C}" v="84" dt="2025-08-17T07:57:29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5" autoAdjust="0"/>
  </p:normalViewPr>
  <p:slideViewPr>
    <p:cSldViewPr snapToGrid="0">
      <p:cViewPr varScale="1">
        <p:scale>
          <a:sx n="102" d="100"/>
          <a:sy n="102" d="100"/>
        </p:scale>
        <p:origin x="834" y="96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8EC8B4-2F1A-3E19-DB10-E1B66E0D8D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871E5-6568-FC6B-D91A-7137FFD493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D8AE6-895F-694E-8DAE-8D2243CC0248}" type="datetimeFigureOut">
              <a:rPr lang="en-US" smtClean="0"/>
              <a:t>17/08/2025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37D9D-69D5-0BDC-4262-4BEE7ED86B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572CC-37B7-C846-953A-51619AC92A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25066-57AD-B04B-A6C4-68F0D2C3A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060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CE3B1-8C75-FD4E-A282-C8587D47B7FE}" type="datetimeFigureOut">
              <a:rPr lang="en-US" smtClean="0"/>
              <a:t>17/08/2025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66306-917B-E947-AE3A-B3A9E47B9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66306-917B-E947-AE3A-B3A9E47B92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5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69A73-CF4D-3689-DC8C-EFA01FE9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9D2B-2906-E144-BE51-5075119A1EC3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17818-92CD-C7BC-BCA6-B512984B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8C95D-6FC1-5BC1-7B77-59CAC7C40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47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65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9F52-ADC4-0C4B-9BD5-A3B2409E17A5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893B6-6A7C-00C8-ED57-121B826BF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6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C648C-A4EB-7718-3B0D-5D35E27F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A0A-1085-8A4B-B605-E53B994FD482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D7404-1F4C-5D4F-DFA0-404F2DEF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1E8D80C-D5E2-3CC1-E26A-B6479E0848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2866604"/>
            <a:ext cx="4800600" cy="112479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List graphic headline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E8EA1-A64C-6859-8646-E67E0B8BE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8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16C89-B590-6CE9-FDC9-3916EFD956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29438" y="1183482"/>
            <a:ext cx="4927600" cy="4491037"/>
          </a:xfrm>
        </p:spPr>
        <p:txBody>
          <a:bodyPr anchor="ctr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8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4A7BC-262C-1741-8580-1FBE0AB3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78FD-25A7-1D41-A44F-FB6F7E8457C2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E4196-8386-4A90-AC45-071B2C8C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CE5A3D-774A-6A32-D19D-605AC156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396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DE5B9B-7C35-3B48-8EA2-A810CFC4C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96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4A7BC-262C-1741-8580-1FBE0AB3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F3E3-AB6D-344B-9A42-B31E1497FFD1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E4196-8386-4A90-AC45-071B2C8C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B2FFC-7DE3-4BFD-51E8-709E536A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396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DE5B9B-7C35-3B48-8EA2-A810CFC4C81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51CC123C-AC62-AB76-62BE-D53667102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609600"/>
            <a:ext cx="5905500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Timeline headline</a:t>
            </a:r>
          </a:p>
        </p:txBody>
      </p:sp>
    </p:spTree>
    <p:extLst>
      <p:ext uri="{BB962C8B-B14F-4D97-AF65-F5344CB8AC3E}">
        <p14:creationId xmlns:p14="http://schemas.microsoft.com/office/powerpoint/2010/main" val="1008104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4A7BC-262C-1741-8580-1FBE0AB3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A77D7-A0A7-6740-8FC5-4DC737DFEC43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E4196-8386-4A90-AC45-071B2C8C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B2FFC-7DE3-4BFD-51E8-709E536A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396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DE5B9B-7C35-3B48-8EA2-A810CFC4C81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51CC123C-AC62-AB76-62BE-D53667102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609600"/>
            <a:ext cx="5905500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Charts headline</a:t>
            </a:r>
          </a:p>
        </p:txBody>
      </p:sp>
    </p:spTree>
    <p:extLst>
      <p:ext uri="{BB962C8B-B14F-4D97-AF65-F5344CB8AC3E}">
        <p14:creationId xmlns:p14="http://schemas.microsoft.com/office/powerpoint/2010/main" val="353012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70BE-2841-BDD1-52BE-EEEC9992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93B53-7B5D-9C48-9E39-B42BED8C71A3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2D484-0DBB-D6AE-0827-E3FCF5E8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31AFD22-7A2D-7DAB-D28F-6D4FC47C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8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930D1B2B-8DFF-A64C-E460-8BF9E2E8FD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9" y="609600"/>
            <a:ext cx="7713134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slide headline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8B21A50-4FB5-0B7D-F9A3-C4AE0D0BBD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99" y="1245368"/>
            <a:ext cx="7731761" cy="4403592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33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9F52-ADC4-0C4B-9BD5-A3B2409E17A5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893B6-6A7C-00C8-ED57-121B826BF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8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35E9-7819-A140-A657-F22D18A356D8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FA3DC16C-272B-E7DA-61B3-05B054BAD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9" y="609600"/>
            <a:ext cx="7689273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Table headline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C956A03A-65F8-3423-EC00-CE47A6E8642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09999" y="1253835"/>
            <a:ext cx="7689273" cy="6719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tx1"/>
                </a:solidFill>
                <a:latin typeface="Calibri Light" panose="020F0302020204030204" pitchFamily="34" charset="0"/>
                <a:cs typeface="Tahoma"/>
              </a:defRPr>
            </a:lvl1pPr>
          </a:lstStyle>
          <a:p>
            <a:pPr lvl="0"/>
            <a:r>
              <a:rPr lang="en-US" altLang="zh-TW"/>
              <a:t>Body text</a:t>
            </a:r>
            <a:endParaRPr lang="zh-TW" alt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AD72E407-63D4-9CF0-7E26-06F25098F9F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809999" y="2053859"/>
            <a:ext cx="7702801" cy="34909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7BA9D44-A66C-9D92-B48E-320C434A8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54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16BB-BEB8-334F-846A-DF1E01D5C0DD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D73E81A9-5147-5B87-512B-86F49FDA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753" y="609600"/>
            <a:ext cx="7789251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Process graphic headline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27371-A122-0556-AF8C-76B4EE719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76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E3C548A-0FBC-5C3B-4AA4-A6BF3D159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99" y="1245368"/>
            <a:ext cx="7731761" cy="4403592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D414-B206-3D49-A345-ABA16E86782A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D73E81A9-5147-5B87-512B-86F49FDA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9" y="609600"/>
            <a:ext cx="7713134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slide headline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27371-A122-0556-AF8C-76B4EE719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23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69A73-CF4D-3689-DC8C-EFA01FE9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5CEA-05CE-EC4F-8471-B0C0C7ACE4C1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17818-92CD-C7BC-BCA6-B512984B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B6E4179-17ED-61D6-C34A-B2AA58379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6600" y="2048606"/>
            <a:ext cx="4800600" cy="5187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4500" b="1" i="0" baseline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Cover headline</a:t>
            </a:r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A1D1930-8F7E-FDAB-4ABE-79F8EEA1D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86600" y="2646485"/>
            <a:ext cx="4800600" cy="249579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1000"/>
              </a:spcBef>
              <a:buNone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r>
              <a:rPr lang="en-HK"/>
              <a:t>Body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133D3C-EDFD-9CFB-BD8A-B7500C988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47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84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1392-E8BA-B14C-99CC-E442E667CA87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D73E81A9-5147-5B87-512B-86F49FDA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754" y="609600"/>
            <a:ext cx="7974446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 baseline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Photo headline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27371-A122-0556-AF8C-76B4EE719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A80336-00BD-2B1F-7289-AC23415491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97314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8E2A6B6-BF6A-CCD9-BE1C-E42811ECA0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0668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DFC893F-E331-C422-114B-700BAEA49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84022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5552BC-26CB-73F6-AF65-4A10379A57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97315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E633C8A-BA78-EB02-6142-111F01B97A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0668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F536F01-6F85-4EAA-6B99-4002551A4E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84022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4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0102-8766-F94A-A5C8-1FF88B8F6114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D73E81A9-5147-5B87-512B-86F49FDA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754" y="609600"/>
            <a:ext cx="7974446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 baseline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Photo headline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27371-A122-0556-AF8C-76B4EE719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A80336-00BD-2B1F-7289-AC23415491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97314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8E2A6B6-BF6A-CCD9-BE1C-E42811ECA0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0668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DFC893F-E331-C422-114B-700BAEA49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84022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5552BC-26CB-73F6-AF65-4A10379A57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97315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E633C8A-BA78-EB02-6142-111F01B97A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0668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F536F01-6F85-4EAA-6B99-4002551A4E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84022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8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6 - 3 text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70BE-2841-BDD1-52BE-EEEC9992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6117-E38F-C641-82FE-98A919C0EC59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2D484-0DBB-D6AE-0827-E3FCF5E8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9DC319-ED57-34A3-80CE-1248888B43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92616" y="1521070"/>
            <a:ext cx="2508184" cy="560084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800" b="1" i="0" spc="-20" baseline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Topic 1</a:t>
            </a:r>
            <a:endParaRPr lang="en-US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81DE1A12-42BD-BCE1-01BE-47B43DADBE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3188" y="1521070"/>
            <a:ext cx="2508184" cy="560084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800" b="1" i="0" spc="-20" baseline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Topic 2</a:t>
            </a:r>
            <a:endParaRPr lang="en-US"/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5D12D3AA-F444-F239-20A6-10101A5EBD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08368" y="1521070"/>
            <a:ext cx="2508184" cy="560084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1800" b="1" i="0" spc="-20" baseline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sz="1800" b="1" i="0">
                <a:solidFill>
                  <a:srgbClr val="28A9C9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Topic 3</a:t>
            </a:r>
            <a:endParaRPr lang="en-US"/>
          </a:p>
        </p:txBody>
      </p:sp>
      <p:sp>
        <p:nvSpPr>
          <p:cNvPr id="17" name="Holder 2">
            <a:extLst>
              <a:ext uri="{FF2B5EF4-FFF2-40B4-BE49-F238E27FC236}">
                <a16:creationId xmlns:a16="http://schemas.microsoft.com/office/drawing/2014/main" id="{E6B90D43-1AA5-E650-43BC-45264D62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3138" y="609600"/>
            <a:ext cx="7467600" cy="533400"/>
          </a:xfrm>
          <a:prstGeom prst="rect">
            <a:avLst/>
          </a:prstGeom>
        </p:spPr>
        <p:txBody>
          <a:bodyPr lIns="0" tIns="0" rIns="0" bIns="0"/>
          <a:lstStyle>
            <a:lvl1pPr>
              <a:defRPr sz="4500" b="1" i="0" baseline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Headline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3FA1AA7-AD7B-A7AF-CFF3-ADA44CB6D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8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9EA36C9A-33CE-7D3E-EA99-16634CFF5F3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95106" y="2149983"/>
            <a:ext cx="2505694" cy="36800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tx1"/>
                </a:solidFill>
                <a:latin typeface="Calibri Light" panose="020F0302020204030204" pitchFamily="34" charset="0"/>
                <a:cs typeface="Tahoma"/>
              </a:defRPr>
            </a:lvl1pPr>
          </a:lstStyle>
          <a:p>
            <a:pPr lvl="0"/>
            <a:r>
              <a:rPr lang="en-US" altLang="zh-TW"/>
              <a:t>Body text</a:t>
            </a:r>
            <a:endParaRPr lang="zh-TW" altLang="en-US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E497727F-B435-46E4-1457-31B12C5E56A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645678" y="2149983"/>
            <a:ext cx="2505694" cy="36800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tx1"/>
                </a:solidFill>
                <a:latin typeface="Calibri Light" panose="020F0302020204030204" pitchFamily="34" charset="0"/>
                <a:cs typeface="Tahoma"/>
              </a:defRPr>
            </a:lvl1pPr>
          </a:lstStyle>
          <a:p>
            <a:pPr lvl="0"/>
            <a:r>
              <a:rPr lang="en-US" altLang="zh-TW"/>
              <a:t>Body text</a:t>
            </a:r>
            <a:endParaRPr lang="zh-TW" altLang="en-US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CA0FC1D-FB04-DBDA-D4FF-5573E2741D80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410858" y="2149983"/>
            <a:ext cx="2505694" cy="36800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tx1"/>
                </a:solidFill>
                <a:latin typeface="Calibri Light" panose="020F0302020204030204" pitchFamily="34" charset="0"/>
                <a:cs typeface="Tahoma"/>
              </a:defRPr>
            </a:lvl1pPr>
          </a:lstStyle>
          <a:p>
            <a:pPr lvl="0"/>
            <a:r>
              <a:rPr lang="en-US" altLang="zh-TW"/>
              <a:t>Body text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041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B9D2B-6A77-0770-6574-2F780A23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8D5A-A3A9-6349-9F8A-50C588220FE3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6DE021-7EFE-BD7D-27EF-5BE95962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AE4F39-6F94-87A6-2486-0938CDB9D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83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B9D2B-6A77-0770-6574-2F780A23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78655-D86B-384E-917D-F0A7128127AB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6DE021-7EFE-BD7D-27EF-5BE95962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4822F-D637-ECDE-C08B-A5697F1A0F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2872" y="2765425"/>
            <a:ext cx="4611141" cy="1327150"/>
          </a:xfr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0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800" b="1" i="0">
                <a:solidFill>
                  <a:srgbClr val="28A9C9"/>
                </a:solidFill>
                <a:latin typeface="Lato" panose="020F0502020204030203" pitchFamily="34" charset="77"/>
              </a:defRPr>
            </a:lvl2pPr>
            <a:lvl3pPr marL="914400" indent="0">
              <a:buFontTx/>
              <a:buNone/>
              <a:defRPr sz="4800" b="1" i="0">
                <a:solidFill>
                  <a:srgbClr val="28A9C9"/>
                </a:solidFill>
                <a:latin typeface="Lato" panose="020F0502020204030203" pitchFamily="34" charset="77"/>
              </a:defRPr>
            </a:lvl3pPr>
            <a:lvl4pPr marL="1371600" indent="0">
              <a:buFontTx/>
              <a:buNone/>
              <a:defRPr sz="4800" b="1" i="0">
                <a:solidFill>
                  <a:srgbClr val="28A9C9"/>
                </a:solidFill>
                <a:latin typeface="Lato" panose="020F0502020204030203" pitchFamily="34" charset="77"/>
              </a:defRPr>
            </a:lvl4pPr>
            <a:lvl5pPr marL="1828800" indent="0">
              <a:buFontTx/>
              <a:buNone/>
              <a:defRPr sz="4800" b="1" i="0">
                <a:solidFill>
                  <a:srgbClr val="28A9C9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6E4A8EA-8146-7A94-401C-71403C6D9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4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DC761-56A4-DDFC-827D-68D090B7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17E5C-02D6-A246-AA5E-D72DABAEDE3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83061-6499-F100-A3A7-DBED41A6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9DC9897-D776-1932-F9C0-E4119570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549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1029D3-C67A-A948-850A-2D3D0EFD1C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03A4E7B0-E469-F115-5BB2-A1CA8C88C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699" y="609600"/>
            <a:ext cx="11232243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Text with photos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8F53E9-79E6-8580-8C7B-18DCBB9D95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715" y="1647000"/>
            <a:ext cx="3567600" cy="1782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DC143B3-27DE-C101-2325-119F881337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715" y="3841783"/>
            <a:ext cx="3567600" cy="178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41ACE05-F40E-A112-B1CB-D8818174A7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9743" y="1647000"/>
            <a:ext cx="3567600" cy="178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B21E85F-5525-B08B-D78B-5F9A82C9C2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9743" y="3841783"/>
            <a:ext cx="3567600" cy="1782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5B4CE55-F312-9B59-FFFB-712B6300D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3315" y="1647000"/>
            <a:ext cx="1718685" cy="1782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1CE872A-B5D5-6BAE-313C-7919D5B76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48424" y="1647000"/>
            <a:ext cx="1718685" cy="1782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98FA854A-4929-EA3D-4996-9308B59C1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3315" y="3841783"/>
            <a:ext cx="1718685" cy="1782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C92DB99-A5F0-6FE0-3849-033267A78C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48424" y="3841783"/>
            <a:ext cx="1718685" cy="1782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D60B10A-489F-5C2E-29B9-8FAC9F90C1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2530" y="1290193"/>
            <a:ext cx="5420711" cy="346949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A84A417E-53D0-D1F6-39B2-A668D6330C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16" y="1290193"/>
            <a:ext cx="5420711" cy="346949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3473A5E-9B0D-D2F2-72FD-769E055E89B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2530" y="3488181"/>
            <a:ext cx="5420711" cy="346949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40E457E-2303-646A-24EB-50376DBE49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0016" y="3488181"/>
            <a:ext cx="5420711" cy="346949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677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B8790C-CFD6-5426-DD56-8C8AFABB6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6794" r="728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9F52-ADC4-0C4B-9BD5-A3B2409E17A5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893B6-6A7C-00C8-ED57-121B826BF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55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1 with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DC761-56A4-DDFC-827D-68D090B7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A96-F0FD-E34D-8D4C-E7B3FB83EED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83061-6499-F100-A3A7-DBED41A6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9DC9897-D776-1932-F9C0-E4119570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549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1029D3-C67A-A948-850A-2D3D0EFD1C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03A4E7B0-E469-F115-5BB2-A1CA8C88C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699" y="609600"/>
            <a:ext cx="11232244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Video headline</a:t>
            </a:r>
          </a:p>
        </p:txBody>
      </p:sp>
      <p:sp>
        <p:nvSpPr>
          <p:cNvPr id="5" name="Media Placeholder 10">
            <a:extLst>
              <a:ext uri="{FF2B5EF4-FFF2-40B4-BE49-F238E27FC236}">
                <a16:creationId xmlns:a16="http://schemas.microsoft.com/office/drawing/2014/main" id="{3811F58D-4134-6AF2-D97B-6C007468E119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408000" y="1316176"/>
            <a:ext cx="11376000" cy="4388400"/>
          </a:xfrm>
        </p:spPr>
      </p:sp>
    </p:spTree>
    <p:extLst>
      <p:ext uri="{BB962C8B-B14F-4D97-AF65-F5344CB8AC3E}">
        <p14:creationId xmlns:p14="http://schemas.microsoft.com/office/powerpoint/2010/main" val="4095300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191A-9C90-C241-B521-C652FD6B9C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D73E81A9-5147-5B87-512B-86F49FDA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754" y="609600"/>
            <a:ext cx="7974446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 baseline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Photo headline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27371-A122-0556-AF8C-76B4EE719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A80336-00BD-2B1F-7289-AC23415491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97314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8E2A6B6-BF6A-CCD9-BE1C-E42811ECA0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0668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DFC893F-E331-C422-114B-700BAEA49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84022" y="1363852"/>
            <a:ext cx="2587680" cy="371959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5552BC-26CB-73F6-AF65-4A10379A57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97315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E633C8A-BA78-EB02-6142-111F01B97A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0668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F536F01-6F85-4EAA-6B99-4002551A4E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84022" y="5162337"/>
            <a:ext cx="2580978" cy="59696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51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7CE64-9BC1-3AE5-EC3A-9FA69565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3FE2-9CC9-7F40-A9F3-EB9A20D3D8E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CBD41-98B0-6B38-3B39-6C98C263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1BDFF609-FCB7-6FB0-B0DF-3178DD33A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226" y="609600"/>
            <a:ext cx="2381803" cy="533400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4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Maps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80594C-EDC2-FC11-A9C9-C614D1263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8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69A73-CF4D-3689-DC8C-EFA01FE9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2667-244E-7E4E-A096-EA6B5AA2B272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17818-92CD-C7BC-BCA6-B512984B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8C95D-6FC1-5BC1-7B77-59CAC7C40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47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10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1032-AA22-5040-AA7C-46C913624DC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FA3DC16C-272B-E7DA-61B3-05B054BAD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9" y="609600"/>
            <a:ext cx="7689273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Table headline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C956A03A-65F8-3423-EC00-CE47A6E8642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09999" y="1253835"/>
            <a:ext cx="7689273" cy="6719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tx1"/>
                </a:solidFill>
                <a:latin typeface="Calibri Light" panose="020F0302020204030204" pitchFamily="34" charset="0"/>
                <a:cs typeface="Tahoma"/>
              </a:defRPr>
            </a:lvl1pPr>
          </a:lstStyle>
          <a:p>
            <a:pPr lvl="0"/>
            <a:r>
              <a:rPr lang="en-US" altLang="zh-TW"/>
              <a:t>Body text</a:t>
            </a:r>
            <a:endParaRPr lang="zh-TW" alt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AD72E407-63D4-9CF0-7E26-06F25098F9F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809999" y="2053859"/>
            <a:ext cx="7702801" cy="34909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7BA9D44-A66C-9D92-B48E-320C434A8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12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ces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7CE64-9BC1-3AE5-EC3A-9FA69565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BBB6-001B-EE46-8F53-1F93A38A96A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CBD41-98B0-6B38-3B39-6C98C263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FA0871-2C70-A1A8-2548-F0324CD50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84BEB644-AF82-E0C5-7DCA-EF0736A93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609600"/>
            <a:ext cx="6921500" cy="5071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Process graphic headline</a:t>
            </a:r>
          </a:p>
        </p:txBody>
      </p:sp>
    </p:spTree>
    <p:extLst>
      <p:ext uri="{BB962C8B-B14F-4D97-AF65-F5344CB8AC3E}">
        <p14:creationId xmlns:p14="http://schemas.microsoft.com/office/powerpoint/2010/main" val="3202432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5DF1-92CF-5449-95F6-71E29DF207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FD4E0263-3B4A-2A48-4CDB-DA38CA557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609600"/>
            <a:ext cx="1800860" cy="54186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Maps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1ABD797-B309-6261-D1B7-55F16268C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3153" y="609600"/>
            <a:ext cx="4740796" cy="675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r>
              <a:rPr lang="en-HK"/>
              <a:t>Body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96DD2D-2DDF-D7AA-3C26-2799910B7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9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7CE64-9BC1-3AE5-EC3A-9FA69565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BA0B-54B1-404F-9A73-FFEB883DC76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CBD41-98B0-6B38-3B39-6C98C263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1BDFF609-FCB7-6FB0-B0DF-3178DD33A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226" y="609600"/>
            <a:ext cx="2381803" cy="533400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4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Maps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80594C-EDC2-FC11-A9C9-C614D1263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75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E3C548A-0FBC-5C3B-4AA4-A6BF3D159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99" y="1245368"/>
            <a:ext cx="7731761" cy="4403592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4373-928A-0C44-BE62-4D46443F9C5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D73E81A9-5147-5B87-512B-86F49FDAF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9" y="609600"/>
            <a:ext cx="7713134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slide headline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27371-A122-0556-AF8C-76B4EE719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883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53F58-D394-7C11-4AC4-2353418D6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175-CDFC-104B-8713-4F83D85FC6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E20BE-D4B2-FF76-E304-DCAF7EAF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DD269-7F7C-2460-FCD9-11A01AA7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891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10DDC5-A770-3742-9B87-7151BE9D2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9CC9E57-DEE8-C174-6854-EB8EADC414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609600"/>
            <a:ext cx="11255630" cy="11417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Headline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8B658E1-933B-A165-E24D-0E6A6FCF0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700" y="1814991"/>
            <a:ext cx="11255630" cy="11968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3600" b="0" i="0">
                <a:solidFill>
                  <a:srgbClr val="205965"/>
                </a:solidFill>
                <a:latin typeface="Calibri Light" panose="020F03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1894005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1EED7-6FB2-43CF-B908-871C190CCEC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459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Grp="1" noChangeArrowheads="1"/>
          </p:cNvSpPr>
          <p:nvPr>
            <p:ph idx="1"/>
          </p:nvPr>
        </p:nvSpPr>
        <p:spPr bwMode="auto">
          <a:xfrm>
            <a:off x="711200" y="1020762"/>
            <a:ext cx="10668000" cy="524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9" name="Rectangle 31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0"/>
            <a:ext cx="106680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FCDB0-013A-4879-A325-CC269BC02C9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173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70BE-2841-BDD1-52BE-EEEC9992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B70F-E8FD-284F-9A77-B540516F6FB7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2D484-0DBB-D6AE-0827-E3FCF5E8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31AFD22-7A2D-7DAB-D28F-6D4FC47C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8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38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70BE-2841-BDD1-52BE-EEEC9992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B70F-E8FD-284F-9A77-B540516F6FB7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2D484-0DBB-D6AE-0827-E3FCF5E8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31AFD22-7A2D-7DAB-D28F-6D4FC47C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8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930D1B2B-8DFF-A64C-E460-8BF9E2E8FD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9" y="609600"/>
            <a:ext cx="7713134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slide headline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3091D9D-4410-E477-89D9-6A0653D895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99" y="1245368"/>
            <a:ext cx="7731761" cy="4403592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4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69A73-CF4D-3689-DC8C-EFA01FE9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9AA5-E626-0247-87AE-0A1E6713B22E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17818-92CD-C7BC-BCA6-B512984B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B6E4179-17ED-61D6-C34A-B2AA58379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5929" y="2056825"/>
            <a:ext cx="8508084" cy="51052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Introduction page headline</a:t>
            </a:r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A1D1930-8F7E-FDAB-4ABE-79F8EEA1D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5929" y="2654934"/>
            <a:ext cx="8508084" cy="176953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r>
              <a:rPr lang="en-HK"/>
              <a:t>Body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133D3C-EDFD-9CFB-BD8A-B7500C988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47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3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C648C-A4EB-7718-3B0D-5D35E27F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3EE-BBEE-5745-B9CD-91BD131D9258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D7404-1F4C-5D4F-DFA0-404F2DEF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A81D74-58DC-A807-9D23-FAD0632FD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8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95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C648C-A4EB-7718-3B0D-5D35E27F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A0A-1085-8A4B-B605-E53B994FD482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D7404-1F4C-5D4F-DFA0-404F2DEF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1E8D80C-D5E2-3CC1-E26A-B6479E0848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2866604"/>
            <a:ext cx="4800600" cy="112479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List graphic headline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E8EA1-A64C-6859-8646-E67E0B8BE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8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16C89-B590-6CE9-FDC9-3916EFD956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29438" y="1183482"/>
            <a:ext cx="4927600" cy="4491037"/>
          </a:xfrm>
        </p:spPr>
        <p:txBody>
          <a:bodyPr anchor="ctr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0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53F58-D394-7C11-4AC4-2353418D6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F97B-903E-4F4E-8508-F507F5A09D8C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E20BE-D4B2-FF76-E304-DCAF7EAF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D00F718-DBE5-F1A3-7742-123D7B1D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891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10DDC5-A770-3742-9B87-7151BE9D2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29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53F58-D394-7C11-4AC4-2353418D6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AA6D-2B60-5745-9F67-7AF712BD18C5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E20BE-D4B2-FF76-E304-DCAF7EAF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DD269-7F7C-2460-FCD9-11A01AA7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891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10DDC5-A770-3742-9B87-7151BE9D22D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9CC9E57-DEE8-C174-6854-EB8EADC414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609600"/>
            <a:ext cx="11255630" cy="11417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Headline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8B658E1-933B-A165-E24D-0E6A6FCF0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700" y="1814991"/>
            <a:ext cx="11255630" cy="11968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3600" b="0" i="0">
                <a:solidFill>
                  <a:srgbClr val="205965"/>
                </a:solidFill>
                <a:latin typeface="Calibri Light" panose="020F0302020204030204" pitchFamily="34" charset="0"/>
              </a:defRPr>
            </a:lvl1pPr>
            <a:lvl2pPr>
              <a:defRPr sz="4500" b="1" i="0">
                <a:latin typeface="Lato" panose="020F0502020204030203" pitchFamily="34" charset="77"/>
              </a:defRPr>
            </a:lvl2pPr>
            <a:lvl3pPr>
              <a:defRPr sz="4500" b="1" i="0">
                <a:latin typeface="Lato" panose="020F0502020204030203" pitchFamily="34" charset="77"/>
              </a:defRPr>
            </a:lvl3pPr>
            <a:lvl4pPr>
              <a:defRPr sz="4500" b="1" i="0">
                <a:latin typeface="Lato" panose="020F0502020204030203" pitchFamily="34" charset="77"/>
              </a:defRPr>
            </a:lvl4pPr>
            <a:lvl5pPr>
              <a:defRPr sz="4500" b="1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3443503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53F58-D394-7C11-4AC4-2353418D6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BE44-490F-014A-A184-11CE8842D502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E20BE-D4B2-FF76-E304-DCAF7EAF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E7C2DDFE-401C-7C51-B61E-A486D0B87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699" y="609600"/>
            <a:ext cx="11232243" cy="51581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Headline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0547D67-8A4E-6C16-EC3D-AF7CE9C1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891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10DDC5-A770-3742-9B87-7151BE9D2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70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4A7BC-262C-1741-8580-1FBE0AB3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EAE45-5C1F-7947-A155-853942816D4F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E4196-8386-4A90-AC45-071B2C8C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CE5A3D-774A-6A32-D19D-605AC156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396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DE5B9B-7C35-3B48-8EA2-A810CFC4C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4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4A7BC-262C-1741-8580-1FBE0AB3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FAA5-63D1-C448-9FA3-68D9F573AFF5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E4196-8386-4A90-AC45-071B2C8C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B2FFC-7DE3-4BFD-51E8-709E536A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396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DE5B9B-7C35-3B48-8EA2-A810CFC4C81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51CC123C-AC62-AB76-62BE-D53667102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609600"/>
            <a:ext cx="5905500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Timeline headline</a:t>
            </a:r>
          </a:p>
        </p:txBody>
      </p:sp>
    </p:spTree>
    <p:extLst>
      <p:ext uri="{BB962C8B-B14F-4D97-AF65-F5344CB8AC3E}">
        <p14:creationId xmlns:p14="http://schemas.microsoft.com/office/powerpoint/2010/main" val="893902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4A7BC-262C-1741-8580-1FBE0AB3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050C-F87F-3144-947F-084529DCD33E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E4196-8386-4A90-AC45-071B2C8C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B2FFC-7DE3-4BFD-51E8-709E536A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396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DE5B9B-7C35-3B48-8EA2-A810CFC4C81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51CC123C-AC62-AB76-62BE-D53667102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609600"/>
            <a:ext cx="5905500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Charts headline</a:t>
            </a:r>
          </a:p>
        </p:txBody>
      </p:sp>
    </p:spTree>
    <p:extLst>
      <p:ext uri="{BB962C8B-B14F-4D97-AF65-F5344CB8AC3E}">
        <p14:creationId xmlns:p14="http://schemas.microsoft.com/office/powerpoint/2010/main" val="4177934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70BE-2841-BDD1-52BE-EEEC9992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35B8E-2BDD-CE43-B596-590F6695F5DD}" type="datetime1">
              <a:rPr lang="en-HK" smtClean="0"/>
              <a:t>17/8/2025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2D484-0DBB-D6AE-0827-E3FCF5E8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31AFD22-7A2D-7DAB-D28F-6D4FC47C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8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930D1B2B-8DFF-A64C-E460-8BF9E2E8FD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9" y="609600"/>
            <a:ext cx="7713134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slide headline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8B21A50-4FB5-0B7D-F9A3-C4AE0D0BBD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99" y="1245368"/>
            <a:ext cx="7731761" cy="4403592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12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09BD-FF0E-14AA-08F5-9985E90D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A8339-84F3-BB23-5279-1D9FCB0A4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F5CB3-651A-D3B6-2C83-87E70BB5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83B7-A1ED-4D10-8F74-6C48798AFF37}" type="datetimeFigureOut">
              <a:rPr lang="en-US" smtClean="0"/>
              <a:t>17/08/2025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24EA-FC8D-BFF3-BF28-A164C610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FB7F-3ED8-0880-4A19-482B239C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0695-3F0A-4AA5-BE09-995C8047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8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DC761-56A4-DDFC-827D-68D090B7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17E5C-02D6-A246-AA5E-D72DABAEDE31}" type="datetime1">
              <a:rPr lang="en-GB" smtClean="0"/>
              <a:t>17/08/2025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83061-6499-F100-A3A7-DBED41A6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9DC9897-D776-1932-F9C0-E4119570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549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1029D3-C67A-A948-850A-2D3D0EFD1CC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03A4E7B0-E469-F115-5BB2-A1CA8C88C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699" y="609600"/>
            <a:ext cx="11232243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Text with photos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8F53E9-79E6-8580-8C7B-18DCBB9D95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715" y="1647000"/>
            <a:ext cx="3567600" cy="1782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DC143B3-27DE-C101-2325-119F881337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715" y="3841783"/>
            <a:ext cx="3567600" cy="178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41ACE05-F40E-A112-B1CB-D8818174A7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9743" y="1647000"/>
            <a:ext cx="3567600" cy="178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B21E85F-5525-B08B-D78B-5F9A82C9C2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9743" y="3841783"/>
            <a:ext cx="3567600" cy="1782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5B4CE55-F312-9B59-FFFB-712B6300D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3315" y="1647000"/>
            <a:ext cx="1718685" cy="1782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1CE872A-B5D5-6BAE-313C-7919D5B76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48424" y="1647000"/>
            <a:ext cx="1718685" cy="1782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98FA854A-4929-EA3D-4996-9308B59C1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3315" y="3841783"/>
            <a:ext cx="1718685" cy="1782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C92DB99-A5F0-6FE0-3849-033267A78C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48424" y="3841783"/>
            <a:ext cx="1718685" cy="17820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300" b="0" i="0">
                <a:latin typeface="Calibri Light" panose="020F0302020204030204" pitchFamily="34" charset="0"/>
              </a:defRPr>
            </a:lvl1pPr>
            <a:lvl2pPr marL="457200" indent="0">
              <a:buNone/>
              <a:defRPr sz="1600" b="0" i="0">
                <a:latin typeface="Lato Light" panose="020F0302020204030203" pitchFamily="34" charset="77"/>
              </a:defRPr>
            </a:lvl2pPr>
            <a:lvl3pPr marL="914400" indent="0">
              <a:buNone/>
              <a:defRPr sz="1600" b="0" i="0">
                <a:latin typeface="Lato Light" panose="020F0302020204030203" pitchFamily="34" charset="77"/>
              </a:defRPr>
            </a:lvl3pPr>
            <a:lvl4pPr marL="1371600" indent="0">
              <a:buNone/>
              <a:defRPr sz="1600" b="0" i="0">
                <a:latin typeface="Lato Light" panose="020F0302020204030203" pitchFamily="34" charset="77"/>
              </a:defRPr>
            </a:lvl4pPr>
            <a:lvl5pPr marL="1828800" indent="0">
              <a:buNone/>
              <a:defRPr sz="1600" b="0" i="0"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Photo caption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D60B10A-489F-5C2E-29B9-8FAC9F90C1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2530" y="1290193"/>
            <a:ext cx="5420711" cy="346949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A84A417E-53D0-D1F6-39B2-A668D6330C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16" y="1290193"/>
            <a:ext cx="5420711" cy="346949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3473A5E-9B0D-D2F2-72FD-769E055E89B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2530" y="3488181"/>
            <a:ext cx="5420711" cy="346949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40E457E-2303-646A-24EB-50376DBE49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0016" y="3488181"/>
            <a:ext cx="5420711" cy="346949"/>
          </a:xfrm>
        </p:spPr>
        <p:txBody>
          <a:bodyPr anchor="t"/>
          <a:lstStyle>
            <a:lvl1pPr marL="228600" indent="-228600">
              <a:buClr>
                <a:srgbClr val="205965"/>
              </a:buClr>
              <a:buFont typeface="Courier New" panose="02070309020205020404" pitchFamily="49" charset="0"/>
              <a:buChar char="o"/>
              <a:defRPr sz="18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451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1 with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DC761-56A4-DDFC-827D-68D090B7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BA96-F0FD-E34D-8D4C-E7B3FB83EED4}" type="datetime1">
              <a:rPr lang="en-GB" smtClean="0"/>
              <a:t>17/08/2025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83061-6499-F100-A3A7-DBED41A6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9DC9897-D776-1932-F9C0-E4119570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549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1029D3-C67A-A948-850A-2D3D0EFD1CC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03A4E7B0-E469-F115-5BB2-A1CA8C88C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699" y="609600"/>
            <a:ext cx="11232244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Video headline</a:t>
            </a:r>
          </a:p>
        </p:txBody>
      </p:sp>
      <p:sp>
        <p:nvSpPr>
          <p:cNvPr id="5" name="Media Placeholder 10">
            <a:extLst>
              <a:ext uri="{FF2B5EF4-FFF2-40B4-BE49-F238E27FC236}">
                <a16:creationId xmlns:a16="http://schemas.microsoft.com/office/drawing/2014/main" id="{3811F58D-4134-6AF2-D97B-6C007468E119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408000" y="1316176"/>
            <a:ext cx="11376000" cy="4388400"/>
          </a:xfrm>
        </p:spPr>
      </p:sp>
    </p:spTree>
    <p:extLst>
      <p:ext uri="{BB962C8B-B14F-4D97-AF65-F5344CB8AC3E}">
        <p14:creationId xmlns:p14="http://schemas.microsoft.com/office/powerpoint/2010/main" val="389232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83AE-659F-E5F0-F3E5-7EB44165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1032-AA22-5040-AA7C-46C913624DC3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120-328B-81E2-441C-D2F573CB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FA3DC16C-272B-E7DA-61B3-05B054BAD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9" y="609600"/>
            <a:ext cx="7689273" cy="53340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Table headline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C956A03A-65F8-3423-EC00-CE47A6E8642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09999" y="1253835"/>
            <a:ext cx="7689273" cy="6719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tx1"/>
                </a:solidFill>
                <a:latin typeface="Calibri Light" panose="020F0302020204030204" pitchFamily="34" charset="0"/>
                <a:cs typeface="Tahoma"/>
              </a:defRPr>
            </a:lvl1pPr>
          </a:lstStyle>
          <a:p>
            <a:pPr lvl="0"/>
            <a:r>
              <a:rPr lang="en-US" altLang="zh-TW"/>
              <a:t>Body text</a:t>
            </a:r>
            <a:endParaRPr lang="zh-TW" alt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AD72E407-63D4-9CF0-7E26-06F25098F9F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809999" y="2053859"/>
            <a:ext cx="7702801" cy="34909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7BA9D44-A66C-9D92-B48E-320C434A8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2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ces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7CE64-9BC1-3AE5-EC3A-9FA69565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BBB6-001B-EE46-8F53-1F93A38A96A8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CBD41-98B0-6B38-3B39-6C98C263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FA0871-2C70-A1A8-2548-F0324CD50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84BEB644-AF82-E0C5-7DCA-EF0736A93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609600"/>
            <a:ext cx="6921500" cy="5071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500" b="1" i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Process graphic headline</a:t>
            </a:r>
          </a:p>
        </p:txBody>
      </p:sp>
    </p:spTree>
    <p:extLst>
      <p:ext uri="{BB962C8B-B14F-4D97-AF65-F5344CB8AC3E}">
        <p14:creationId xmlns:p14="http://schemas.microsoft.com/office/powerpoint/2010/main" val="4243532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7CE64-9BC1-3AE5-EC3A-9FA69565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BA0B-54B1-404F-9A73-FFEB883DC769}" type="datetime1">
              <a:rPr lang="en-GB" smtClean="0"/>
              <a:t>17/08/2025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CBD41-98B0-6B38-3B39-6C98C263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1BDFF609-FCB7-6FB0-B0DF-3178DD33A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226" y="609600"/>
            <a:ext cx="2381803" cy="533400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4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HK"/>
              <a:t>Maps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80594C-EDC2-FC11-A9C9-C614D1263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81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/>
          <a:srcRect l="24010" t="223" b="1291"/>
          <a:stretch/>
        </p:blipFill>
        <p:spPr>
          <a:xfrm>
            <a:off x="0" y="1"/>
            <a:ext cx="7939903" cy="68580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7EC23730-7982-000C-D4FD-1D2BBA4BC88A}"/>
              </a:ext>
            </a:extLst>
          </p:cNvPr>
          <p:cNvSpPr/>
          <p:nvPr userDrawn="1"/>
        </p:nvSpPr>
        <p:spPr>
          <a:xfrm>
            <a:off x="4317526" y="-2"/>
            <a:ext cx="7874634" cy="6858000"/>
          </a:xfrm>
          <a:custGeom>
            <a:avLst/>
            <a:gdLst/>
            <a:ahLst/>
            <a:cxnLst/>
            <a:rect l="l" t="t" r="r" b="b"/>
            <a:pathLst>
              <a:path w="7874634" h="6858000">
                <a:moveTo>
                  <a:pt x="7874469" y="0"/>
                </a:moveTo>
                <a:lnTo>
                  <a:pt x="12" y="0"/>
                </a:lnTo>
                <a:lnTo>
                  <a:pt x="1643633" y="2846831"/>
                </a:lnTo>
                <a:lnTo>
                  <a:pt x="1664262" y="2885141"/>
                </a:lnTo>
                <a:lnTo>
                  <a:pt x="1683172" y="2925516"/>
                </a:lnTo>
                <a:lnTo>
                  <a:pt x="1700363" y="2967778"/>
                </a:lnTo>
                <a:lnTo>
                  <a:pt x="1715835" y="3011746"/>
                </a:lnTo>
                <a:lnTo>
                  <a:pt x="1729587" y="3057242"/>
                </a:lnTo>
                <a:lnTo>
                  <a:pt x="1741621" y="3104086"/>
                </a:lnTo>
                <a:lnTo>
                  <a:pt x="1751935" y="3152097"/>
                </a:lnTo>
                <a:lnTo>
                  <a:pt x="1760530" y="3201097"/>
                </a:lnTo>
                <a:lnTo>
                  <a:pt x="1767407" y="3250905"/>
                </a:lnTo>
                <a:lnTo>
                  <a:pt x="1772564" y="3301342"/>
                </a:lnTo>
                <a:lnTo>
                  <a:pt x="1776002" y="3352228"/>
                </a:lnTo>
                <a:lnTo>
                  <a:pt x="1777721" y="3403383"/>
                </a:lnTo>
                <a:lnTo>
                  <a:pt x="1777721" y="3454629"/>
                </a:lnTo>
                <a:lnTo>
                  <a:pt x="1776002" y="3505784"/>
                </a:lnTo>
                <a:lnTo>
                  <a:pt x="1772564" y="3556670"/>
                </a:lnTo>
                <a:lnTo>
                  <a:pt x="1767407" y="3607107"/>
                </a:lnTo>
                <a:lnTo>
                  <a:pt x="1760530" y="3656915"/>
                </a:lnTo>
                <a:lnTo>
                  <a:pt x="1751935" y="3705915"/>
                </a:lnTo>
                <a:lnTo>
                  <a:pt x="1741621" y="3753926"/>
                </a:lnTo>
                <a:lnTo>
                  <a:pt x="1729587" y="3800769"/>
                </a:lnTo>
                <a:lnTo>
                  <a:pt x="1715835" y="3846265"/>
                </a:lnTo>
                <a:lnTo>
                  <a:pt x="1700363" y="3890234"/>
                </a:lnTo>
                <a:lnTo>
                  <a:pt x="1683172" y="3932496"/>
                </a:lnTo>
                <a:lnTo>
                  <a:pt x="1664262" y="3972871"/>
                </a:lnTo>
                <a:lnTo>
                  <a:pt x="1643633" y="4011180"/>
                </a:lnTo>
                <a:lnTo>
                  <a:pt x="0" y="6858000"/>
                </a:lnTo>
                <a:lnTo>
                  <a:pt x="7874469" y="6858000"/>
                </a:lnTo>
                <a:lnTo>
                  <a:pt x="7874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1A3BF139-827C-B922-0DC2-C9EA9F7A4FF3}"/>
              </a:ext>
            </a:extLst>
          </p:cNvPr>
          <p:cNvSpPr/>
          <p:nvPr userDrawn="1"/>
        </p:nvSpPr>
        <p:spPr>
          <a:xfrm>
            <a:off x="4883180" y="0"/>
            <a:ext cx="1778000" cy="6858000"/>
          </a:xfrm>
          <a:custGeom>
            <a:avLst/>
            <a:gdLst/>
            <a:ahLst/>
            <a:cxnLst/>
            <a:rect l="l" t="t" r="r" b="b"/>
            <a:pathLst>
              <a:path w="1778000" h="6858000">
                <a:moveTo>
                  <a:pt x="0" y="6858000"/>
                </a:moveTo>
                <a:lnTo>
                  <a:pt x="1643646" y="4011180"/>
                </a:lnTo>
                <a:lnTo>
                  <a:pt x="1664274" y="3972871"/>
                </a:lnTo>
                <a:lnTo>
                  <a:pt x="1683182" y="3932496"/>
                </a:lnTo>
                <a:lnTo>
                  <a:pt x="1700372" y="3890233"/>
                </a:lnTo>
                <a:lnTo>
                  <a:pt x="1715842" y="3846264"/>
                </a:lnTo>
                <a:lnTo>
                  <a:pt x="1729594" y="3800768"/>
                </a:lnTo>
                <a:lnTo>
                  <a:pt x="1741626" y="3753924"/>
                </a:lnTo>
                <a:lnTo>
                  <a:pt x="1751940" y="3705912"/>
                </a:lnTo>
                <a:lnTo>
                  <a:pt x="1760535" y="3656912"/>
                </a:lnTo>
                <a:lnTo>
                  <a:pt x="1767411" y="3607104"/>
                </a:lnTo>
                <a:lnTo>
                  <a:pt x="1772567" y="3556667"/>
                </a:lnTo>
                <a:lnTo>
                  <a:pt x="1776005" y="3505780"/>
                </a:lnTo>
                <a:lnTo>
                  <a:pt x="1777724" y="3454624"/>
                </a:lnTo>
                <a:lnTo>
                  <a:pt x="1777724" y="3403378"/>
                </a:lnTo>
                <a:lnTo>
                  <a:pt x="1776005" y="3352222"/>
                </a:lnTo>
                <a:lnTo>
                  <a:pt x="1772567" y="3301336"/>
                </a:lnTo>
                <a:lnTo>
                  <a:pt x="1767411" y="3250899"/>
                </a:lnTo>
                <a:lnTo>
                  <a:pt x="1760535" y="3201091"/>
                </a:lnTo>
                <a:lnTo>
                  <a:pt x="1751940" y="3152092"/>
                </a:lnTo>
                <a:lnTo>
                  <a:pt x="1741626" y="3104081"/>
                </a:lnTo>
                <a:lnTo>
                  <a:pt x="1729594" y="3057237"/>
                </a:lnTo>
                <a:lnTo>
                  <a:pt x="1715842" y="3011742"/>
                </a:lnTo>
                <a:lnTo>
                  <a:pt x="1700372" y="2967774"/>
                </a:lnTo>
                <a:lnTo>
                  <a:pt x="1683182" y="2925513"/>
                </a:lnTo>
                <a:lnTo>
                  <a:pt x="1664274" y="2885139"/>
                </a:lnTo>
                <a:lnTo>
                  <a:pt x="1643646" y="2846832"/>
                </a:lnTo>
                <a:lnTo>
                  <a:pt x="25" y="0"/>
                </a:lnTo>
              </a:path>
            </a:pathLst>
          </a:custGeom>
          <a:ln w="253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47FE079-1956-86A4-B041-0057E9C50D2B}"/>
              </a:ext>
            </a:extLst>
          </p:cNvPr>
          <p:cNvSpPr/>
          <p:nvPr userDrawn="1"/>
        </p:nvSpPr>
        <p:spPr>
          <a:xfrm>
            <a:off x="5988615" y="1981934"/>
            <a:ext cx="418465" cy="480695"/>
          </a:xfrm>
          <a:custGeom>
            <a:avLst/>
            <a:gdLst/>
            <a:ahLst/>
            <a:cxnLst/>
            <a:rect l="l" t="t" r="r" b="b"/>
            <a:pathLst>
              <a:path w="418464" h="480694">
                <a:moveTo>
                  <a:pt x="53770" y="0"/>
                </a:moveTo>
                <a:lnTo>
                  <a:pt x="41071" y="2544"/>
                </a:lnTo>
                <a:lnTo>
                  <a:pt x="32533" y="12271"/>
                </a:lnTo>
                <a:lnTo>
                  <a:pt x="29494" y="27080"/>
                </a:lnTo>
                <a:lnTo>
                  <a:pt x="31986" y="44956"/>
                </a:lnTo>
                <a:lnTo>
                  <a:pt x="40043" y="63885"/>
                </a:lnTo>
                <a:lnTo>
                  <a:pt x="102209" y="171492"/>
                </a:lnTo>
                <a:lnTo>
                  <a:pt x="0" y="395520"/>
                </a:lnTo>
                <a:lnTo>
                  <a:pt x="10706" y="420996"/>
                </a:lnTo>
                <a:lnTo>
                  <a:pt x="111798" y="302835"/>
                </a:lnTo>
                <a:lnTo>
                  <a:pt x="161505" y="274133"/>
                </a:lnTo>
                <a:lnTo>
                  <a:pt x="205930" y="351032"/>
                </a:lnTo>
                <a:lnTo>
                  <a:pt x="214617" y="364570"/>
                </a:lnTo>
                <a:lnTo>
                  <a:pt x="182587" y="455388"/>
                </a:lnTo>
                <a:lnTo>
                  <a:pt x="193357" y="480673"/>
                </a:lnTo>
                <a:lnTo>
                  <a:pt x="256578" y="418748"/>
                </a:lnTo>
                <a:lnTo>
                  <a:pt x="269080" y="431202"/>
                </a:lnTo>
                <a:lnTo>
                  <a:pt x="280298" y="440210"/>
                </a:lnTo>
                <a:lnTo>
                  <a:pt x="289635" y="444957"/>
                </a:lnTo>
                <a:lnTo>
                  <a:pt x="296494" y="444631"/>
                </a:lnTo>
                <a:lnTo>
                  <a:pt x="300275" y="438689"/>
                </a:lnTo>
                <a:lnTo>
                  <a:pt x="300788" y="427916"/>
                </a:lnTo>
                <a:lnTo>
                  <a:pt x="298446" y="413264"/>
                </a:lnTo>
                <a:lnTo>
                  <a:pt x="293662" y="395685"/>
                </a:lnTo>
                <a:lnTo>
                  <a:pt x="373938" y="373206"/>
                </a:lnTo>
                <a:lnTo>
                  <a:pt x="358393" y="352556"/>
                </a:lnTo>
                <a:lnTo>
                  <a:pt x="269201" y="336033"/>
                </a:lnTo>
                <a:lnTo>
                  <a:pt x="259982" y="318415"/>
                </a:lnTo>
                <a:lnTo>
                  <a:pt x="216204" y="242523"/>
                </a:lnTo>
                <a:lnTo>
                  <a:pt x="265493" y="214037"/>
                </a:lnTo>
                <a:lnTo>
                  <a:pt x="418363" y="185462"/>
                </a:lnTo>
                <a:lnTo>
                  <a:pt x="401650" y="163466"/>
                </a:lnTo>
                <a:lnTo>
                  <a:pt x="157073" y="140174"/>
                </a:lnTo>
                <a:lnTo>
                  <a:pt x="94741" y="32300"/>
                </a:lnTo>
                <a:lnTo>
                  <a:pt x="82364" y="15856"/>
                </a:lnTo>
                <a:lnTo>
                  <a:pt x="68121" y="4763"/>
                </a:lnTo>
                <a:lnTo>
                  <a:pt x="5377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F70EB9-C656-CE52-0E48-1050CF66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58C80-E903-C8A2-23DD-FE54E44C9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B4C5A-7E31-1A42-BF38-141537E9E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61E1FEA4-45CE-0F4E-9D86-082857C1D7CF}" type="datetime1">
              <a:rPr lang="en-GB" smtClean="0"/>
              <a:t>17/08/2025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B9B6-F384-C9D5-A7E0-8EFEC74EC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D84AA0F-6460-5FCF-1642-014FEC673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47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6E583-B1D5-E219-78CB-323705B7A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749"/>
          <a:stretch/>
        </p:blipFill>
        <p:spPr>
          <a:xfrm>
            <a:off x="10045700" y="0"/>
            <a:ext cx="2146299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6455EC-EB2E-73BD-467C-22181E268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1437" r="830" b="4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B804A-95AA-7778-4753-15E213360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13BE8-C932-1DEB-F7AF-322407658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6463E-E228-49EB-7B45-A9005C7CF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5A4C11C6-02A4-F64A-813A-345D5A9EABD7}" type="datetime1">
              <a:rPr lang="en-HK" smtClean="0"/>
              <a:t>17/8/2025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B7CAB-35F7-1C3C-4DE1-A145183BF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BF18AA2-8D85-52A6-2678-C74B577A5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DFCD0-589C-A342-3C50-41571242E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127"/>
          <a:stretch/>
        </p:blipFill>
        <p:spPr>
          <a:xfrm>
            <a:off x="10315575" y="5651500"/>
            <a:ext cx="1876425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4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7C13955D-1B47-C783-FC9D-3DCD215E1E72}"/>
              </a:ext>
            </a:extLst>
          </p:cNvPr>
          <p:cNvPicPr/>
          <p:nvPr userDrawn="1"/>
        </p:nvPicPr>
        <p:blipFill rotWithShape="1">
          <a:blip r:embed="rId7">
            <a:alphaModFix amt="50000"/>
          </a:blip>
          <a:srcRect b="19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DE9A3D83-2D55-99F9-C726-B60BCA3EE2E9}"/>
              </a:ext>
            </a:extLst>
          </p:cNvPr>
          <p:cNvSpPr/>
          <p:nvPr userDrawn="1"/>
        </p:nvSpPr>
        <p:spPr>
          <a:xfrm>
            <a:off x="5" y="0"/>
            <a:ext cx="10159365" cy="6858000"/>
          </a:xfrm>
          <a:custGeom>
            <a:avLst/>
            <a:gdLst/>
            <a:ahLst/>
            <a:cxnLst/>
            <a:rect l="l" t="t" r="r" b="b"/>
            <a:pathLst>
              <a:path w="10159365" h="6858000">
                <a:moveTo>
                  <a:pt x="8381072" y="0"/>
                </a:moveTo>
                <a:lnTo>
                  <a:pt x="0" y="0"/>
                </a:lnTo>
                <a:lnTo>
                  <a:pt x="0" y="6858000"/>
                </a:lnTo>
                <a:lnTo>
                  <a:pt x="8381060" y="6858000"/>
                </a:lnTo>
                <a:lnTo>
                  <a:pt x="10024706" y="4011180"/>
                </a:lnTo>
                <a:lnTo>
                  <a:pt x="10045334" y="3972871"/>
                </a:lnTo>
                <a:lnTo>
                  <a:pt x="10064242" y="3932496"/>
                </a:lnTo>
                <a:lnTo>
                  <a:pt x="10081432" y="3890233"/>
                </a:lnTo>
                <a:lnTo>
                  <a:pt x="10096902" y="3846264"/>
                </a:lnTo>
                <a:lnTo>
                  <a:pt x="10110654" y="3800768"/>
                </a:lnTo>
                <a:lnTo>
                  <a:pt x="10122687" y="3753924"/>
                </a:lnTo>
                <a:lnTo>
                  <a:pt x="10133000" y="3705912"/>
                </a:lnTo>
                <a:lnTo>
                  <a:pt x="10141595" y="3656912"/>
                </a:lnTo>
                <a:lnTo>
                  <a:pt x="10148471" y="3607104"/>
                </a:lnTo>
                <a:lnTo>
                  <a:pt x="10153628" y="3556667"/>
                </a:lnTo>
                <a:lnTo>
                  <a:pt x="10157066" y="3505780"/>
                </a:lnTo>
                <a:lnTo>
                  <a:pt x="10158785" y="3454624"/>
                </a:lnTo>
                <a:lnTo>
                  <a:pt x="10158785" y="3403378"/>
                </a:lnTo>
                <a:lnTo>
                  <a:pt x="10157066" y="3352222"/>
                </a:lnTo>
                <a:lnTo>
                  <a:pt x="10153628" y="3301336"/>
                </a:lnTo>
                <a:lnTo>
                  <a:pt x="10148471" y="3250899"/>
                </a:lnTo>
                <a:lnTo>
                  <a:pt x="10141595" y="3201091"/>
                </a:lnTo>
                <a:lnTo>
                  <a:pt x="10133000" y="3152092"/>
                </a:lnTo>
                <a:lnTo>
                  <a:pt x="10122687" y="3104081"/>
                </a:lnTo>
                <a:lnTo>
                  <a:pt x="10110654" y="3057237"/>
                </a:lnTo>
                <a:lnTo>
                  <a:pt x="10096902" y="3011742"/>
                </a:lnTo>
                <a:lnTo>
                  <a:pt x="10081432" y="2967774"/>
                </a:lnTo>
                <a:lnTo>
                  <a:pt x="10064242" y="2925513"/>
                </a:lnTo>
                <a:lnTo>
                  <a:pt x="10045334" y="2885139"/>
                </a:lnTo>
                <a:lnTo>
                  <a:pt x="10024706" y="2846832"/>
                </a:lnTo>
                <a:lnTo>
                  <a:pt x="83810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960B025-B3C8-C976-36FB-ED5B76C95FCA}"/>
              </a:ext>
            </a:extLst>
          </p:cNvPr>
          <p:cNvSpPr/>
          <p:nvPr userDrawn="1"/>
        </p:nvSpPr>
        <p:spPr>
          <a:xfrm>
            <a:off x="8534400" y="1326132"/>
            <a:ext cx="418465" cy="480695"/>
          </a:xfrm>
          <a:custGeom>
            <a:avLst/>
            <a:gdLst/>
            <a:ahLst/>
            <a:cxnLst/>
            <a:rect l="l" t="t" r="r" b="b"/>
            <a:pathLst>
              <a:path w="418465" h="480694">
                <a:moveTo>
                  <a:pt x="53770" y="0"/>
                </a:moveTo>
                <a:lnTo>
                  <a:pt x="41071" y="2544"/>
                </a:lnTo>
                <a:lnTo>
                  <a:pt x="32533" y="12271"/>
                </a:lnTo>
                <a:lnTo>
                  <a:pt x="29494" y="27080"/>
                </a:lnTo>
                <a:lnTo>
                  <a:pt x="31986" y="44956"/>
                </a:lnTo>
                <a:lnTo>
                  <a:pt x="40043" y="63885"/>
                </a:lnTo>
                <a:lnTo>
                  <a:pt x="102209" y="171492"/>
                </a:lnTo>
                <a:lnTo>
                  <a:pt x="0" y="395520"/>
                </a:lnTo>
                <a:lnTo>
                  <a:pt x="10706" y="420996"/>
                </a:lnTo>
                <a:lnTo>
                  <a:pt x="111798" y="302835"/>
                </a:lnTo>
                <a:lnTo>
                  <a:pt x="161505" y="274133"/>
                </a:lnTo>
                <a:lnTo>
                  <a:pt x="205930" y="351032"/>
                </a:lnTo>
                <a:lnTo>
                  <a:pt x="214617" y="364570"/>
                </a:lnTo>
                <a:lnTo>
                  <a:pt x="182587" y="455388"/>
                </a:lnTo>
                <a:lnTo>
                  <a:pt x="193357" y="480673"/>
                </a:lnTo>
                <a:lnTo>
                  <a:pt x="256578" y="418748"/>
                </a:lnTo>
                <a:lnTo>
                  <a:pt x="269080" y="431202"/>
                </a:lnTo>
                <a:lnTo>
                  <a:pt x="280298" y="440210"/>
                </a:lnTo>
                <a:lnTo>
                  <a:pt x="289635" y="444957"/>
                </a:lnTo>
                <a:lnTo>
                  <a:pt x="296494" y="444631"/>
                </a:lnTo>
                <a:lnTo>
                  <a:pt x="300275" y="438689"/>
                </a:lnTo>
                <a:lnTo>
                  <a:pt x="300788" y="427918"/>
                </a:lnTo>
                <a:lnTo>
                  <a:pt x="298446" y="413270"/>
                </a:lnTo>
                <a:lnTo>
                  <a:pt x="293662" y="395698"/>
                </a:lnTo>
                <a:lnTo>
                  <a:pt x="373938" y="373206"/>
                </a:lnTo>
                <a:lnTo>
                  <a:pt x="358394" y="352556"/>
                </a:lnTo>
                <a:lnTo>
                  <a:pt x="269201" y="336033"/>
                </a:lnTo>
                <a:lnTo>
                  <a:pt x="259982" y="318415"/>
                </a:lnTo>
                <a:lnTo>
                  <a:pt x="216204" y="242523"/>
                </a:lnTo>
                <a:lnTo>
                  <a:pt x="265493" y="214037"/>
                </a:lnTo>
                <a:lnTo>
                  <a:pt x="418363" y="185462"/>
                </a:lnTo>
                <a:lnTo>
                  <a:pt x="401650" y="163466"/>
                </a:lnTo>
                <a:lnTo>
                  <a:pt x="157073" y="140174"/>
                </a:lnTo>
                <a:lnTo>
                  <a:pt x="94742" y="32300"/>
                </a:lnTo>
                <a:lnTo>
                  <a:pt x="82364" y="15856"/>
                </a:lnTo>
                <a:lnTo>
                  <a:pt x="68121" y="4763"/>
                </a:lnTo>
                <a:lnTo>
                  <a:pt x="5377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BD84AAE0-3E81-1604-D8A7-1702774F3311}"/>
              </a:ext>
            </a:extLst>
          </p:cNvPr>
          <p:cNvSpPr/>
          <p:nvPr userDrawn="1"/>
        </p:nvSpPr>
        <p:spPr>
          <a:xfrm>
            <a:off x="7807513" y="0"/>
            <a:ext cx="1778000" cy="6858000"/>
          </a:xfrm>
          <a:custGeom>
            <a:avLst/>
            <a:gdLst/>
            <a:ahLst/>
            <a:cxnLst/>
            <a:rect l="l" t="t" r="r" b="b"/>
            <a:pathLst>
              <a:path w="1778000" h="6858000">
                <a:moveTo>
                  <a:pt x="0" y="6858000"/>
                </a:moveTo>
                <a:lnTo>
                  <a:pt x="1643633" y="4011180"/>
                </a:lnTo>
                <a:lnTo>
                  <a:pt x="1664262" y="3972871"/>
                </a:lnTo>
                <a:lnTo>
                  <a:pt x="1683172" y="3932496"/>
                </a:lnTo>
                <a:lnTo>
                  <a:pt x="1700363" y="3890233"/>
                </a:lnTo>
                <a:lnTo>
                  <a:pt x="1715835" y="3846264"/>
                </a:lnTo>
                <a:lnTo>
                  <a:pt x="1729587" y="3800768"/>
                </a:lnTo>
                <a:lnTo>
                  <a:pt x="1741621" y="3753924"/>
                </a:lnTo>
                <a:lnTo>
                  <a:pt x="1751935" y="3705912"/>
                </a:lnTo>
                <a:lnTo>
                  <a:pt x="1760530" y="3656912"/>
                </a:lnTo>
                <a:lnTo>
                  <a:pt x="1767407" y="3607104"/>
                </a:lnTo>
                <a:lnTo>
                  <a:pt x="1772564" y="3556667"/>
                </a:lnTo>
                <a:lnTo>
                  <a:pt x="1776002" y="3505780"/>
                </a:lnTo>
                <a:lnTo>
                  <a:pt x="1777721" y="3454624"/>
                </a:lnTo>
                <a:lnTo>
                  <a:pt x="1777721" y="3403378"/>
                </a:lnTo>
                <a:lnTo>
                  <a:pt x="1776002" y="3352222"/>
                </a:lnTo>
                <a:lnTo>
                  <a:pt x="1772564" y="3301336"/>
                </a:lnTo>
                <a:lnTo>
                  <a:pt x="1767407" y="3250899"/>
                </a:lnTo>
                <a:lnTo>
                  <a:pt x="1760530" y="3201091"/>
                </a:lnTo>
                <a:lnTo>
                  <a:pt x="1751935" y="3152092"/>
                </a:lnTo>
                <a:lnTo>
                  <a:pt x="1741621" y="3104081"/>
                </a:lnTo>
                <a:lnTo>
                  <a:pt x="1729587" y="3057237"/>
                </a:lnTo>
                <a:lnTo>
                  <a:pt x="1715835" y="3011742"/>
                </a:lnTo>
                <a:lnTo>
                  <a:pt x="1700363" y="2967774"/>
                </a:lnTo>
                <a:lnTo>
                  <a:pt x="1683172" y="2925513"/>
                </a:lnTo>
                <a:lnTo>
                  <a:pt x="1664262" y="2885139"/>
                </a:lnTo>
                <a:lnTo>
                  <a:pt x="1643633" y="2846832"/>
                </a:lnTo>
                <a:lnTo>
                  <a:pt x="25" y="0"/>
                </a:lnTo>
              </a:path>
            </a:pathLst>
          </a:custGeom>
          <a:ln w="254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2014F-E805-3000-0AE9-54E45A27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E8D5D-04AE-26E0-B6D3-75D7D1AED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9414C-7B86-68E1-A981-2B8F2D00D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434A9A04-B750-FE4D-9F2C-3B1FBCC71580}" type="datetime1">
              <a:rPr lang="en-HK" smtClean="0"/>
              <a:t>17/8/2025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65BE8-3217-D766-EFF9-635132539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54FADA-E484-1C07-7A6D-B4BD76256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173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A5C2C-E745-AD43-2438-F858AE8EA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37127"/>
          <a:stretch/>
        </p:blipFill>
        <p:spPr>
          <a:xfrm>
            <a:off x="10315575" y="5649983"/>
            <a:ext cx="1876425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3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3">
            <a:extLst>
              <a:ext uri="{FF2B5EF4-FFF2-40B4-BE49-F238E27FC236}">
                <a16:creationId xmlns:a16="http://schemas.microsoft.com/office/drawing/2014/main" id="{A691073C-69B5-7347-9BBF-B5EF5B52715D}"/>
              </a:ext>
            </a:extLst>
          </p:cNvPr>
          <p:cNvPicPr/>
          <p:nvPr userDrawn="1"/>
        </p:nvPicPr>
        <p:blipFill rotWithShape="1">
          <a:blip r:embed="rId4"/>
          <a:srcRect l="9694" t="428" r="22090"/>
          <a:stretch/>
        </p:blipFill>
        <p:spPr>
          <a:xfrm>
            <a:off x="1" y="0"/>
            <a:ext cx="7076302" cy="6858000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E8501935-08C9-9976-4253-AC96EFB7EA41}"/>
              </a:ext>
            </a:extLst>
          </p:cNvPr>
          <p:cNvSpPr/>
          <p:nvPr userDrawn="1"/>
        </p:nvSpPr>
        <p:spPr>
          <a:xfrm>
            <a:off x="2032079" y="0"/>
            <a:ext cx="10160000" cy="6858000"/>
          </a:xfrm>
          <a:custGeom>
            <a:avLst/>
            <a:gdLst/>
            <a:ahLst/>
            <a:cxnLst/>
            <a:rect l="l" t="t" r="r" b="b"/>
            <a:pathLst>
              <a:path w="10160000" h="6858000">
                <a:moveTo>
                  <a:pt x="10159915" y="0"/>
                </a:moveTo>
                <a:lnTo>
                  <a:pt x="1777699" y="0"/>
                </a:lnTo>
                <a:lnTo>
                  <a:pt x="134078" y="2846832"/>
                </a:lnTo>
                <a:lnTo>
                  <a:pt x="113450" y="2885139"/>
                </a:lnTo>
                <a:lnTo>
                  <a:pt x="94542" y="2925513"/>
                </a:lnTo>
                <a:lnTo>
                  <a:pt x="77352" y="2967774"/>
                </a:lnTo>
                <a:lnTo>
                  <a:pt x="61882" y="3011742"/>
                </a:lnTo>
                <a:lnTo>
                  <a:pt x="48130" y="3057237"/>
                </a:lnTo>
                <a:lnTo>
                  <a:pt x="36097" y="3104081"/>
                </a:lnTo>
                <a:lnTo>
                  <a:pt x="25784" y="3152092"/>
                </a:lnTo>
                <a:lnTo>
                  <a:pt x="17189" y="3201091"/>
                </a:lnTo>
                <a:lnTo>
                  <a:pt x="10313" y="3250899"/>
                </a:lnTo>
                <a:lnTo>
                  <a:pt x="5156" y="3301336"/>
                </a:lnTo>
                <a:lnTo>
                  <a:pt x="1718" y="3352222"/>
                </a:lnTo>
                <a:lnTo>
                  <a:pt x="0" y="3403378"/>
                </a:lnTo>
                <a:lnTo>
                  <a:pt x="0" y="3454624"/>
                </a:lnTo>
                <a:lnTo>
                  <a:pt x="1718" y="3505780"/>
                </a:lnTo>
                <a:lnTo>
                  <a:pt x="5156" y="3556667"/>
                </a:lnTo>
                <a:lnTo>
                  <a:pt x="10313" y="3607104"/>
                </a:lnTo>
                <a:lnTo>
                  <a:pt x="17189" y="3656912"/>
                </a:lnTo>
                <a:lnTo>
                  <a:pt x="25784" y="3705912"/>
                </a:lnTo>
                <a:lnTo>
                  <a:pt x="36097" y="3753924"/>
                </a:lnTo>
                <a:lnTo>
                  <a:pt x="48130" y="3800768"/>
                </a:lnTo>
                <a:lnTo>
                  <a:pt x="61882" y="3846264"/>
                </a:lnTo>
                <a:lnTo>
                  <a:pt x="77352" y="3890233"/>
                </a:lnTo>
                <a:lnTo>
                  <a:pt x="94542" y="3932496"/>
                </a:lnTo>
                <a:lnTo>
                  <a:pt x="113450" y="3972871"/>
                </a:lnTo>
                <a:lnTo>
                  <a:pt x="134078" y="4011180"/>
                </a:lnTo>
                <a:lnTo>
                  <a:pt x="1777724" y="6858000"/>
                </a:lnTo>
                <a:lnTo>
                  <a:pt x="10159915" y="6858000"/>
                </a:lnTo>
                <a:lnTo>
                  <a:pt x="1015991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F70EB9-C656-CE52-0E48-1050CF66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58C80-E903-C8A2-23DD-FE54E44C9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B4C5A-7E31-1A42-BF38-141537E9E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22FEEFD1-713F-5D48-B765-D65BE6449E35}" type="datetime1">
              <a:rPr lang="en-GB" smtClean="0"/>
              <a:t>17/08/2025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B9B6-F384-C9D5-A7E0-8EFEC74EC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D84AA0F-6460-5FCF-1642-014FEC673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47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28215AA5-5B6F-BD21-47F2-155B5428F67F}"/>
              </a:ext>
            </a:extLst>
          </p:cNvPr>
          <p:cNvSpPr/>
          <p:nvPr userDrawn="1"/>
        </p:nvSpPr>
        <p:spPr>
          <a:xfrm>
            <a:off x="1444065" y="0"/>
            <a:ext cx="1778000" cy="6858000"/>
          </a:xfrm>
          <a:custGeom>
            <a:avLst/>
            <a:gdLst/>
            <a:ahLst/>
            <a:cxnLst/>
            <a:rect l="l" t="t" r="r" b="b"/>
            <a:pathLst>
              <a:path w="1778000" h="6858000">
                <a:moveTo>
                  <a:pt x="1777724" y="6858000"/>
                </a:moveTo>
                <a:lnTo>
                  <a:pt x="134078" y="4011180"/>
                </a:lnTo>
                <a:lnTo>
                  <a:pt x="113450" y="3972871"/>
                </a:lnTo>
                <a:lnTo>
                  <a:pt x="94542" y="3932496"/>
                </a:lnTo>
                <a:lnTo>
                  <a:pt x="77352" y="3890233"/>
                </a:lnTo>
                <a:lnTo>
                  <a:pt x="61882" y="3846264"/>
                </a:lnTo>
                <a:lnTo>
                  <a:pt x="48130" y="3800768"/>
                </a:lnTo>
                <a:lnTo>
                  <a:pt x="36097" y="3753924"/>
                </a:lnTo>
                <a:lnTo>
                  <a:pt x="25784" y="3705912"/>
                </a:lnTo>
                <a:lnTo>
                  <a:pt x="17189" y="3656912"/>
                </a:lnTo>
                <a:lnTo>
                  <a:pt x="10313" y="3607104"/>
                </a:lnTo>
                <a:lnTo>
                  <a:pt x="5156" y="3556667"/>
                </a:lnTo>
                <a:lnTo>
                  <a:pt x="1718" y="3505780"/>
                </a:lnTo>
                <a:lnTo>
                  <a:pt x="0" y="3454624"/>
                </a:lnTo>
                <a:lnTo>
                  <a:pt x="0" y="3403378"/>
                </a:lnTo>
                <a:lnTo>
                  <a:pt x="1718" y="3352222"/>
                </a:lnTo>
                <a:lnTo>
                  <a:pt x="5156" y="3301336"/>
                </a:lnTo>
                <a:lnTo>
                  <a:pt x="10313" y="3250899"/>
                </a:lnTo>
                <a:lnTo>
                  <a:pt x="17189" y="3201091"/>
                </a:lnTo>
                <a:lnTo>
                  <a:pt x="25784" y="3152092"/>
                </a:lnTo>
                <a:lnTo>
                  <a:pt x="36097" y="3104081"/>
                </a:lnTo>
                <a:lnTo>
                  <a:pt x="48130" y="3057237"/>
                </a:lnTo>
                <a:lnTo>
                  <a:pt x="61882" y="3011742"/>
                </a:lnTo>
                <a:lnTo>
                  <a:pt x="77352" y="2967774"/>
                </a:lnTo>
                <a:lnTo>
                  <a:pt x="94542" y="2925513"/>
                </a:lnTo>
                <a:lnTo>
                  <a:pt x="113450" y="2885139"/>
                </a:lnTo>
                <a:lnTo>
                  <a:pt x="134078" y="2846832"/>
                </a:lnTo>
                <a:lnTo>
                  <a:pt x="1777699" y="0"/>
                </a:lnTo>
              </a:path>
            </a:pathLst>
          </a:custGeom>
          <a:ln w="253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43C71B2-06EA-3A54-DD82-3F62C6030206}"/>
              </a:ext>
            </a:extLst>
          </p:cNvPr>
          <p:cNvSpPr/>
          <p:nvPr userDrawn="1"/>
        </p:nvSpPr>
        <p:spPr>
          <a:xfrm rot="3606744">
            <a:off x="2171439" y="1280606"/>
            <a:ext cx="418465" cy="476250"/>
          </a:xfrm>
          <a:custGeom>
            <a:avLst/>
            <a:gdLst/>
            <a:ahLst/>
            <a:cxnLst/>
            <a:rect l="l" t="t" r="r" b="b"/>
            <a:pathLst>
              <a:path w="418464" h="476250">
                <a:moveTo>
                  <a:pt x="53534" y="0"/>
                </a:moveTo>
                <a:lnTo>
                  <a:pt x="40843" y="2535"/>
                </a:lnTo>
                <a:lnTo>
                  <a:pt x="32295" y="12262"/>
                </a:lnTo>
                <a:lnTo>
                  <a:pt x="29248" y="27073"/>
                </a:lnTo>
                <a:lnTo>
                  <a:pt x="31734" y="44953"/>
                </a:lnTo>
                <a:lnTo>
                  <a:pt x="39789" y="63888"/>
                </a:lnTo>
                <a:lnTo>
                  <a:pt x="102069" y="171800"/>
                </a:lnTo>
                <a:lnTo>
                  <a:pt x="0" y="395270"/>
                </a:lnTo>
                <a:lnTo>
                  <a:pt x="10693" y="420746"/>
                </a:lnTo>
                <a:lnTo>
                  <a:pt x="111848" y="302623"/>
                </a:lnTo>
                <a:lnTo>
                  <a:pt x="161163" y="274175"/>
                </a:lnTo>
                <a:lnTo>
                  <a:pt x="205014" y="350012"/>
                </a:lnTo>
                <a:lnTo>
                  <a:pt x="215658" y="366809"/>
                </a:lnTo>
                <a:lnTo>
                  <a:pt x="185394" y="452318"/>
                </a:lnTo>
                <a:lnTo>
                  <a:pt x="195503" y="476105"/>
                </a:lnTo>
                <a:lnTo>
                  <a:pt x="255117" y="417812"/>
                </a:lnTo>
                <a:lnTo>
                  <a:pt x="267941" y="430741"/>
                </a:lnTo>
                <a:lnTo>
                  <a:pt x="279460" y="440093"/>
                </a:lnTo>
                <a:lnTo>
                  <a:pt x="289050" y="445032"/>
                </a:lnTo>
                <a:lnTo>
                  <a:pt x="296087" y="444723"/>
                </a:lnTo>
                <a:lnTo>
                  <a:pt x="299796" y="438948"/>
                </a:lnTo>
                <a:lnTo>
                  <a:pt x="300350" y="428490"/>
                </a:lnTo>
                <a:lnTo>
                  <a:pt x="298154" y="414273"/>
                </a:lnTo>
                <a:lnTo>
                  <a:pt x="293611" y="397225"/>
                </a:lnTo>
                <a:lnTo>
                  <a:pt x="378853" y="373413"/>
                </a:lnTo>
                <a:lnTo>
                  <a:pt x="362331" y="351442"/>
                </a:lnTo>
                <a:lnTo>
                  <a:pt x="267665" y="333789"/>
                </a:lnTo>
                <a:lnTo>
                  <a:pt x="260273" y="319501"/>
                </a:lnTo>
                <a:lnTo>
                  <a:pt x="215887" y="242590"/>
                </a:lnTo>
                <a:lnTo>
                  <a:pt x="265582" y="213888"/>
                </a:lnTo>
                <a:lnTo>
                  <a:pt x="418452" y="185377"/>
                </a:lnTo>
                <a:lnTo>
                  <a:pt x="401739" y="163380"/>
                </a:lnTo>
                <a:lnTo>
                  <a:pt x="156629" y="139923"/>
                </a:lnTo>
                <a:lnTo>
                  <a:pt x="94488" y="32304"/>
                </a:lnTo>
                <a:lnTo>
                  <a:pt x="82118" y="15865"/>
                </a:lnTo>
                <a:lnTo>
                  <a:pt x="67879" y="4770"/>
                </a:lnTo>
                <a:lnTo>
                  <a:pt x="5353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7E865E-D32E-09C5-8A81-5927918AB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37127"/>
          <a:stretch/>
        </p:blipFill>
        <p:spPr>
          <a:xfrm>
            <a:off x="10315575" y="5649983"/>
            <a:ext cx="1876425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305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BEF7C-5855-F91E-72B8-5F14D97E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26F79-B4C8-C668-3BBB-5CEC50F4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FEE21-34DE-5DF6-E340-A78FDD425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A8F5C74B-2407-A945-AD8F-5277263504FB}" type="datetime1">
              <a:rPr lang="en-GB" smtClean="0"/>
              <a:t>17/08/2025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9F3AC-F38E-676C-8CAA-7974EF296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75FABC-886D-E03D-6C35-C54EC019F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9848D-8278-645D-0B14-607C974A7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37127"/>
          <a:stretch/>
        </p:blipFill>
        <p:spPr>
          <a:xfrm>
            <a:off x="10315575" y="5649983"/>
            <a:ext cx="1876425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56" r:id="rId2"/>
    <p:sldLayoutId id="2147484294" r:id="rId3"/>
    <p:sldLayoutId id="2147484295" r:id="rId4"/>
    <p:sldLayoutId id="2147484414" r:id="rId5"/>
    <p:sldLayoutId id="2147484437" r:id="rId6"/>
    <p:sldLayoutId id="214748443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7C13955D-1B47-C783-FC9D-3DCD215E1E72}"/>
              </a:ext>
            </a:extLst>
          </p:cNvPr>
          <p:cNvPicPr/>
          <p:nvPr userDrawn="1"/>
        </p:nvPicPr>
        <p:blipFill rotWithShape="1">
          <a:blip r:embed="rId6">
            <a:alphaModFix amt="50000"/>
          </a:blip>
          <a:srcRect b="19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DE9A3D83-2D55-99F9-C726-B60BCA3EE2E9}"/>
              </a:ext>
            </a:extLst>
          </p:cNvPr>
          <p:cNvSpPr/>
          <p:nvPr userDrawn="1"/>
        </p:nvSpPr>
        <p:spPr>
          <a:xfrm>
            <a:off x="5" y="0"/>
            <a:ext cx="10159365" cy="6858000"/>
          </a:xfrm>
          <a:custGeom>
            <a:avLst/>
            <a:gdLst/>
            <a:ahLst/>
            <a:cxnLst/>
            <a:rect l="l" t="t" r="r" b="b"/>
            <a:pathLst>
              <a:path w="10159365" h="6858000">
                <a:moveTo>
                  <a:pt x="8381072" y="0"/>
                </a:moveTo>
                <a:lnTo>
                  <a:pt x="0" y="0"/>
                </a:lnTo>
                <a:lnTo>
                  <a:pt x="0" y="6858000"/>
                </a:lnTo>
                <a:lnTo>
                  <a:pt x="8381060" y="6858000"/>
                </a:lnTo>
                <a:lnTo>
                  <a:pt x="10024706" y="4011180"/>
                </a:lnTo>
                <a:lnTo>
                  <a:pt x="10045334" y="3972871"/>
                </a:lnTo>
                <a:lnTo>
                  <a:pt x="10064242" y="3932496"/>
                </a:lnTo>
                <a:lnTo>
                  <a:pt x="10081432" y="3890233"/>
                </a:lnTo>
                <a:lnTo>
                  <a:pt x="10096902" y="3846264"/>
                </a:lnTo>
                <a:lnTo>
                  <a:pt x="10110654" y="3800768"/>
                </a:lnTo>
                <a:lnTo>
                  <a:pt x="10122687" y="3753924"/>
                </a:lnTo>
                <a:lnTo>
                  <a:pt x="10133000" y="3705912"/>
                </a:lnTo>
                <a:lnTo>
                  <a:pt x="10141595" y="3656912"/>
                </a:lnTo>
                <a:lnTo>
                  <a:pt x="10148471" y="3607104"/>
                </a:lnTo>
                <a:lnTo>
                  <a:pt x="10153628" y="3556667"/>
                </a:lnTo>
                <a:lnTo>
                  <a:pt x="10157066" y="3505780"/>
                </a:lnTo>
                <a:lnTo>
                  <a:pt x="10158785" y="3454624"/>
                </a:lnTo>
                <a:lnTo>
                  <a:pt x="10158785" y="3403378"/>
                </a:lnTo>
                <a:lnTo>
                  <a:pt x="10157066" y="3352222"/>
                </a:lnTo>
                <a:lnTo>
                  <a:pt x="10153628" y="3301336"/>
                </a:lnTo>
                <a:lnTo>
                  <a:pt x="10148471" y="3250899"/>
                </a:lnTo>
                <a:lnTo>
                  <a:pt x="10141595" y="3201091"/>
                </a:lnTo>
                <a:lnTo>
                  <a:pt x="10133000" y="3152092"/>
                </a:lnTo>
                <a:lnTo>
                  <a:pt x="10122687" y="3104081"/>
                </a:lnTo>
                <a:lnTo>
                  <a:pt x="10110654" y="3057237"/>
                </a:lnTo>
                <a:lnTo>
                  <a:pt x="10096902" y="3011742"/>
                </a:lnTo>
                <a:lnTo>
                  <a:pt x="10081432" y="2967774"/>
                </a:lnTo>
                <a:lnTo>
                  <a:pt x="10064242" y="2925513"/>
                </a:lnTo>
                <a:lnTo>
                  <a:pt x="10045334" y="2885139"/>
                </a:lnTo>
                <a:lnTo>
                  <a:pt x="10024706" y="2846832"/>
                </a:lnTo>
                <a:lnTo>
                  <a:pt x="83810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960B025-B3C8-C976-36FB-ED5B76C95FCA}"/>
              </a:ext>
            </a:extLst>
          </p:cNvPr>
          <p:cNvSpPr/>
          <p:nvPr userDrawn="1"/>
        </p:nvSpPr>
        <p:spPr>
          <a:xfrm>
            <a:off x="8534400" y="1326132"/>
            <a:ext cx="418465" cy="480695"/>
          </a:xfrm>
          <a:custGeom>
            <a:avLst/>
            <a:gdLst/>
            <a:ahLst/>
            <a:cxnLst/>
            <a:rect l="l" t="t" r="r" b="b"/>
            <a:pathLst>
              <a:path w="418465" h="480694">
                <a:moveTo>
                  <a:pt x="53770" y="0"/>
                </a:moveTo>
                <a:lnTo>
                  <a:pt x="41071" y="2544"/>
                </a:lnTo>
                <a:lnTo>
                  <a:pt x="32533" y="12271"/>
                </a:lnTo>
                <a:lnTo>
                  <a:pt x="29494" y="27080"/>
                </a:lnTo>
                <a:lnTo>
                  <a:pt x="31986" y="44956"/>
                </a:lnTo>
                <a:lnTo>
                  <a:pt x="40043" y="63885"/>
                </a:lnTo>
                <a:lnTo>
                  <a:pt x="102209" y="171492"/>
                </a:lnTo>
                <a:lnTo>
                  <a:pt x="0" y="395520"/>
                </a:lnTo>
                <a:lnTo>
                  <a:pt x="10706" y="420996"/>
                </a:lnTo>
                <a:lnTo>
                  <a:pt x="111798" y="302835"/>
                </a:lnTo>
                <a:lnTo>
                  <a:pt x="161505" y="274133"/>
                </a:lnTo>
                <a:lnTo>
                  <a:pt x="205930" y="351032"/>
                </a:lnTo>
                <a:lnTo>
                  <a:pt x="214617" y="364570"/>
                </a:lnTo>
                <a:lnTo>
                  <a:pt x="182587" y="455388"/>
                </a:lnTo>
                <a:lnTo>
                  <a:pt x="193357" y="480673"/>
                </a:lnTo>
                <a:lnTo>
                  <a:pt x="256578" y="418748"/>
                </a:lnTo>
                <a:lnTo>
                  <a:pt x="269080" y="431202"/>
                </a:lnTo>
                <a:lnTo>
                  <a:pt x="280298" y="440210"/>
                </a:lnTo>
                <a:lnTo>
                  <a:pt x="289635" y="444957"/>
                </a:lnTo>
                <a:lnTo>
                  <a:pt x="296494" y="444631"/>
                </a:lnTo>
                <a:lnTo>
                  <a:pt x="300275" y="438689"/>
                </a:lnTo>
                <a:lnTo>
                  <a:pt x="300788" y="427918"/>
                </a:lnTo>
                <a:lnTo>
                  <a:pt x="298446" y="413270"/>
                </a:lnTo>
                <a:lnTo>
                  <a:pt x="293662" y="395698"/>
                </a:lnTo>
                <a:lnTo>
                  <a:pt x="373938" y="373206"/>
                </a:lnTo>
                <a:lnTo>
                  <a:pt x="358394" y="352556"/>
                </a:lnTo>
                <a:lnTo>
                  <a:pt x="269201" y="336033"/>
                </a:lnTo>
                <a:lnTo>
                  <a:pt x="259982" y="318415"/>
                </a:lnTo>
                <a:lnTo>
                  <a:pt x="216204" y="242523"/>
                </a:lnTo>
                <a:lnTo>
                  <a:pt x="265493" y="214037"/>
                </a:lnTo>
                <a:lnTo>
                  <a:pt x="418363" y="185462"/>
                </a:lnTo>
                <a:lnTo>
                  <a:pt x="401650" y="163466"/>
                </a:lnTo>
                <a:lnTo>
                  <a:pt x="157073" y="140174"/>
                </a:lnTo>
                <a:lnTo>
                  <a:pt x="94742" y="32300"/>
                </a:lnTo>
                <a:lnTo>
                  <a:pt x="82364" y="15856"/>
                </a:lnTo>
                <a:lnTo>
                  <a:pt x="68121" y="4763"/>
                </a:lnTo>
                <a:lnTo>
                  <a:pt x="5377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BD84AAE0-3E81-1604-D8A7-1702774F3311}"/>
              </a:ext>
            </a:extLst>
          </p:cNvPr>
          <p:cNvSpPr/>
          <p:nvPr userDrawn="1"/>
        </p:nvSpPr>
        <p:spPr>
          <a:xfrm>
            <a:off x="7807513" y="0"/>
            <a:ext cx="1778000" cy="6858000"/>
          </a:xfrm>
          <a:custGeom>
            <a:avLst/>
            <a:gdLst/>
            <a:ahLst/>
            <a:cxnLst/>
            <a:rect l="l" t="t" r="r" b="b"/>
            <a:pathLst>
              <a:path w="1778000" h="6858000">
                <a:moveTo>
                  <a:pt x="0" y="6858000"/>
                </a:moveTo>
                <a:lnTo>
                  <a:pt x="1643633" y="4011180"/>
                </a:lnTo>
                <a:lnTo>
                  <a:pt x="1664262" y="3972871"/>
                </a:lnTo>
                <a:lnTo>
                  <a:pt x="1683172" y="3932496"/>
                </a:lnTo>
                <a:lnTo>
                  <a:pt x="1700363" y="3890233"/>
                </a:lnTo>
                <a:lnTo>
                  <a:pt x="1715835" y="3846264"/>
                </a:lnTo>
                <a:lnTo>
                  <a:pt x="1729587" y="3800768"/>
                </a:lnTo>
                <a:lnTo>
                  <a:pt x="1741621" y="3753924"/>
                </a:lnTo>
                <a:lnTo>
                  <a:pt x="1751935" y="3705912"/>
                </a:lnTo>
                <a:lnTo>
                  <a:pt x="1760530" y="3656912"/>
                </a:lnTo>
                <a:lnTo>
                  <a:pt x="1767407" y="3607104"/>
                </a:lnTo>
                <a:lnTo>
                  <a:pt x="1772564" y="3556667"/>
                </a:lnTo>
                <a:lnTo>
                  <a:pt x="1776002" y="3505780"/>
                </a:lnTo>
                <a:lnTo>
                  <a:pt x="1777721" y="3454624"/>
                </a:lnTo>
                <a:lnTo>
                  <a:pt x="1777721" y="3403378"/>
                </a:lnTo>
                <a:lnTo>
                  <a:pt x="1776002" y="3352222"/>
                </a:lnTo>
                <a:lnTo>
                  <a:pt x="1772564" y="3301336"/>
                </a:lnTo>
                <a:lnTo>
                  <a:pt x="1767407" y="3250899"/>
                </a:lnTo>
                <a:lnTo>
                  <a:pt x="1760530" y="3201091"/>
                </a:lnTo>
                <a:lnTo>
                  <a:pt x="1751935" y="3152092"/>
                </a:lnTo>
                <a:lnTo>
                  <a:pt x="1741621" y="3104081"/>
                </a:lnTo>
                <a:lnTo>
                  <a:pt x="1729587" y="3057237"/>
                </a:lnTo>
                <a:lnTo>
                  <a:pt x="1715835" y="3011742"/>
                </a:lnTo>
                <a:lnTo>
                  <a:pt x="1700363" y="2967774"/>
                </a:lnTo>
                <a:lnTo>
                  <a:pt x="1683172" y="2925513"/>
                </a:lnTo>
                <a:lnTo>
                  <a:pt x="1664262" y="2885139"/>
                </a:lnTo>
                <a:lnTo>
                  <a:pt x="1643633" y="2846832"/>
                </a:lnTo>
                <a:lnTo>
                  <a:pt x="25" y="0"/>
                </a:lnTo>
              </a:path>
            </a:pathLst>
          </a:custGeom>
          <a:ln w="254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2014F-E805-3000-0AE9-54E45A27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E8D5D-04AE-26E0-B6D3-75D7D1AED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9414C-7B86-68E1-A981-2B8F2D00D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93CC5154-9A79-D747-A06F-795C4FB7CBF3}" type="datetime1">
              <a:rPr lang="en-GB" smtClean="0"/>
              <a:t>17/08/2025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65BE8-3217-D766-EFF9-635132539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54FADA-E484-1C07-7A6D-B4BD76256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173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A5C2C-E745-AD43-2438-F858AE8EA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37127"/>
          <a:stretch/>
        </p:blipFill>
        <p:spPr>
          <a:xfrm>
            <a:off x="10315575" y="5649983"/>
            <a:ext cx="1876425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7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4010" r:id="rId2"/>
    <p:sldLayoutId id="2147484194" r:id="rId3"/>
    <p:sldLayoutId id="214748443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8EA2F263-47D2-49B5-1DF3-024CFB860920}"/>
              </a:ext>
            </a:extLst>
          </p:cNvPr>
          <p:cNvSpPr/>
          <p:nvPr userDrawn="1"/>
        </p:nvSpPr>
        <p:spPr>
          <a:xfrm>
            <a:off x="0" y="-1517"/>
            <a:ext cx="3809365" cy="6858000"/>
          </a:xfrm>
          <a:custGeom>
            <a:avLst/>
            <a:gdLst/>
            <a:ahLst/>
            <a:cxnLst/>
            <a:rect l="l" t="t" r="r" b="b"/>
            <a:pathLst>
              <a:path w="3809365" h="6858000">
                <a:moveTo>
                  <a:pt x="3808818" y="0"/>
                </a:moveTo>
                <a:lnTo>
                  <a:pt x="0" y="0"/>
                </a:lnTo>
                <a:lnTo>
                  <a:pt x="0" y="6858000"/>
                </a:lnTo>
                <a:lnTo>
                  <a:pt x="3808831" y="6858000"/>
                </a:lnTo>
                <a:lnTo>
                  <a:pt x="2165184" y="4011180"/>
                </a:lnTo>
                <a:lnTo>
                  <a:pt x="2144557" y="3972871"/>
                </a:lnTo>
                <a:lnTo>
                  <a:pt x="2125649" y="3932496"/>
                </a:lnTo>
                <a:lnTo>
                  <a:pt x="2108459" y="3890234"/>
                </a:lnTo>
                <a:lnTo>
                  <a:pt x="2092988" y="3846265"/>
                </a:lnTo>
                <a:lnTo>
                  <a:pt x="2079237" y="3800769"/>
                </a:lnTo>
                <a:lnTo>
                  <a:pt x="2067204" y="3753926"/>
                </a:lnTo>
                <a:lnTo>
                  <a:pt x="2056891" y="3705915"/>
                </a:lnTo>
                <a:lnTo>
                  <a:pt x="2048296" y="3656915"/>
                </a:lnTo>
                <a:lnTo>
                  <a:pt x="2041420" y="3607107"/>
                </a:lnTo>
                <a:lnTo>
                  <a:pt x="2036263" y="3556670"/>
                </a:lnTo>
                <a:lnTo>
                  <a:pt x="2032825" y="3505784"/>
                </a:lnTo>
                <a:lnTo>
                  <a:pt x="2031106" y="3454629"/>
                </a:lnTo>
                <a:lnTo>
                  <a:pt x="2031106" y="3403383"/>
                </a:lnTo>
                <a:lnTo>
                  <a:pt x="2032825" y="3352228"/>
                </a:lnTo>
                <a:lnTo>
                  <a:pt x="2036263" y="3301342"/>
                </a:lnTo>
                <a:lnTo>
                  <a:pt x="2041420" y="3250905"/>
                </a:lnTo>
                <a:lnTo>
                  <a:pt x="2048296" y="3201097"/>
                </a:lnTo>
                <a:lnTo>
                  <a:pt x="2056891" y="3152097"/>
                </a:lnTo>
                <a:lnTo>
                  <a:pt x="2067204" y="3104086"/>
                </a:lnTo>
                <a:lnTo>
                  <a:pt x="2079237" y="3057242"/>
                </a:lnTo>
                <a:lnTo>
                  <a:pt x="2092988" y="3011746"/>
                </a:lnTo>
                <a:lnTo>
                  <a:pt x="2108459" y="2967778"/>
                </a:lnTo>
                <a:lnTo>
                  <a:pt x="2125649" y="2925516"/>
                </a:lnTo>
                <a:lnTo>
                  <a:pt x="2144557" y="2885141"/>
                </a:lnTo>
                <a:lnTo>
                  <a:pt x="2165184" y="2846832"/>
                </a:lnTo>
                <a:lnTo>
                  <a:pt x="3808818" y="0"/>
                </a:lnTo>
                <a:close/>
              </a:path>
            </a:pathLst>
          </a:custGeom>
          <a:solidFill>
            <a:srgbClr val="2059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CC8F6653-8C6D-0F4A-4736-945A31C61908}"/>
              </a:ext>
            </a:extLst>
          </p:cNvPr>
          <p:cNvSpPr/>
          <p:nvPr userDrawn="1"/>
        </p:nvSpPr>
        <p:spPr>
          <a:xfrm>
            <a:off x="1444065" y="-1513"/>
            <a:ext cx="1778000" cy="6858000"/>
          </a:xfrm>
          <a:custGeom>
            <a:avLst/>
            <a:gdLst/>
            <a:ahLst/>
            <a:cxnLst/>
            <a:rect l="l" t="t" r="r" b="b"/>
            <a:pathLst>
              <a:path w="1778000" h="6858000">
                <a:moveTo>
                  <a:pt x="1777724" y="6858000"/>
                </a:moveTo>
                <a:lnTo>
                  <a:pt x="134078" y="4011180"/>
                </a:lnTo>
                <a:lnTo>
                  <a:pt x="113450" y="3972871"/>
                </a:lnTo>
                <a:lnTo>
                  <a:pt x="94542" y="3932496"/>
                </a:lnTo>
                <a:lnTo>
                  <a:pt x="77352" y="3890233"/>
                </a:lnTo>
                <a:lnTo>
                  <a:pt x="61882" y="3846264"/>
                </a:lnTo>
                <a:lnTo>
                  <a:pt x="48130" y="3800768"/>
                </a:lnTo>
                <a:lnTo>
                  <a:pt x="36097" y="3753924"/>
                </a:lnTo>
                <a:lnTo>
                  <a:pt x="25784" y="3705912"/>
                </a:lnTo>
                <a:lnTo>
                  <a:pt x="17189" y="3656912"/>
                </a:lnTo>
                <a:lnTo>
                  <a:pt x="10313" y="3607104"/>
                </a:lnTo>
                <a:lnTo>
                  <a:pt x="5156" y="3556667"/>
                </a:lnTo>
                <a:lnTo>
                  <a:pt x="1718" y="3505780"/>
                </a:lnTo>
                <a:lnTo>
                  <a:pt x="0" y="3454624"/>
                </a:lnTo>
                <a:lnTo>
                  <a:pt x="0" y="3403378"/>
                </a:lnTo>
                <a:lnTo>
                  <a:pt x="1718" y="3352222"/>
                </a:lnTo>
                <a:lnTo>
                  <a:pt x="5156" y="3301336"/>
                </a:lnTo>
                <a:lnTo>
                  <a:pt x="10313" y="3250899"/>
                </a:lnTo>
                <a:lnTo>
                  <a:pt x="17189" y="3201091"/>
                </a:lnTo>
                <a:lnTo>
                  <a:pt x="25784" y="3152092"/>
                </a:lnTo>
                <a:lnTo>
                  <a:pt x="36097" y="3104081"/>
                </a:lnTo>
                <a:lnTo>
                  <a:pt x="48130" y="3057237"/>
                </a:lnTo>
                <a:lnTo>
                  <a:pt x="61882" y="3011742"/>
                </a:lnTo>
                <a:lnTo>
                  <a:pt x="77352" y="2967774"/>
                </a:lnTo>
                <a:lnTo>
                  <a:pt x="94542" y="2925513"/>
                </a:lnTo>
                <a:lnTo>
                  <a:pt x="113450" y="2885139"/>
                </a:lnTo>
                <a:lnTo>
                  <a:pt x="134078" y="2846832"/>
                </a:lnTo>
                <a:lnTo>
                  <a:pt x="1777699" y="0"/>
                </a:lnTo>
              </a:path>
            </a:pathLst>
          </a:custGeom>
          <a:ln w="253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05588A37-B8CA-C4CC-F00D-F4940F151AC7}"/>
              </a:ext>
            </a:extLst>
          </p:cNvPr>
          <p:cNvSpPr/>
          <p:nvPr userDrawn="1"/>
        </p:nvSpPr>
        <p:spPr>
          <a:xfrm>
            <a:off x="2404272" y="5508647"/>
            <a:ext cx="418465" cy="476250"/>
          </a:xfrm>
          <a:custGeom>
            <a:avLst/>
            <a:gdLst/>
            <a:ahLst/>
            <a:cxnLst/>
            <a:rect l="l" t="t" r="r" b="b"/>
            <a:pathLst>
              <a:path w="418464" h="476250">
                <a:moveTo>
                  <a:pt x="53534" y="0"/>
                </a:moveTo>
                <a:lnTo>
                  <a:pt x="40843" y="2535"/>
                </a:lnTo>
                <a:lnTo>
                  <a:pt x="32295" y="12262"/>
                </a:lnTo>
                <a:lnTo>
                  <a:pt x="29248" y="27073"/>
                </a:lnTo>
                <a:lnTo>
                  <a:pt x="31734" y="44953"/>
                </a:lnTo>
                <a:lnTo>
                  <a:pt x="39789" y="63888"/>
                </a:lnTo>
                <a:lnTo>
                  <a:pt x="102069" y="171800"/>
                </a:lnTo>
                <a:lnTo>
                  <a:pt x="0" y="395270"/>
                </a:lnTo>
                <a:lnTo>
                  <a:pt x="10693" y="420746"/>
                </a:lnTo>
                <a:lnTo>
                  <a:pt x="111848" y="302623"/>
                </a:lnTo>
                <a:lnTo>
                  <a:pt x="161163" y="274175"/>
                </a:lnTo>
                <a:lnTo>
                  <a:pt x="205014" y="350012"/>
                </a:lnTo>
                <a:lnTo>
                  <a:pt x="215658" y="366809"/>
                </a:lnTo>
                <a:lnTo>
                  <a:pt x="185394" y="452318"/>
                </a:lnTo>
                <a:lnTo>
                  <a:pt x="195503" y="476105"/>
                </a:lnTo>
                <a:lnTo>
                  <a:pt x="255117" y="417812"/>
                </a:lnTo>
                <a:lnTo>
                  <a:pt x="267941" y="430741"/>
                </a:lnTo>
                <a:lnTo>
                  <a:pt x="279460" y="440093"/>
                </a:lnTo>
                <a:lnTo>
                  <a:pt x="289050" y="445032"/>
                </a:lnTo>
                <a:lnTo>
                  <a:pt x="296087" y="444723"/>
                </a:lnTo>
                <a:lnTo>
                  <a:pt x="299796" y="438948"/>
                </a:lnTo>
                <a:lnTo>
                  <a:pt x="300350" y="428490"/>
                </a:lnTo>
                <a:lnTo>
                  <a:pt x="298154" y="414273"/>
                </a:lnTo>
                <a:lnTo>
                  <a:pt x="293611" y="397225"/>
                </a:lnTo>
                <a:lnTo>
                  <a:pt x="378853" y="373413"/>
                </a:lnTo>
                <a:lnTo>
                  <a:pt x="362331" y="351442"/>
                </a:lnTo>
                <a:lnTo>
                  <a:pt x="267665" y="333789"/>
                </a:lnTo>
                <a:lnTo>
                  <a:pt x="260273" y="319501"/>
                </a:lnTo>
                <a:lnTo>
                  <a:pt x="215887" y="242590"/>
                </a:lnTo>
                <a:lnTo>
                  <a:pt x="265582" y="213888"/>
                </a:lnTo>
                <a:lnTo>
                  <a:pt x="418452" y="185377"/>
                </a:lnTo>
                <a:lnTo>
                  <a:pt x="401739" y="163380"/>
                </a:lnTo>
                <a:lnTo>
                  <a:pt x="156629" y="139923"/>
                </a:lnTo>
                <a:lnTo>
                  <a:pt x="94488" y="32304"/>
                </a:lnTo>
                <a:lnTo>
                  <a:pt x="82118" y="15865"/>
                </a:lnTo>
                <a:lnTo>
                  <a:pt x="67879" y="4770"/>
                </a:lnTo>
                <a:lnTo>
                  <a:pt x="5353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383FF-B266-495F-18B1-8D76B1AD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9F72-5D6C-8058-5158-2FB6B4621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BFDBA-D408-4552-87B9-9F2E915B00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6C9BB-B939-654F-809B-B0D6C676A867}" type="datetime1">
              <a:rPr lang="en-GB" smtClean="0"/>
              <a:t>17/08/2025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B8BC-0E6E-B634-44E6-19168894D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305C66-7FE1-3730-009F-D05FE6356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69E2E-FC32-E053-E20A-1F1D93D23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37127"/>
          <a:stretch/>
        </p:blipFill>
        <p:spPr>
          <a:xfrm>
            <a:off x="10315575" y="5649983"/>
            <a:ext cx="1876425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29" r:id="rId2"/>
    <p:sldLayoutId id="2147484101" r:id="rId3"/>
    <p:sldLayoutId id="2147484190" r:id="rId4"/>
    <p:sldLayoutId id="2147484121" r:id="rId5"/>
    <p:sldLayoutId id="2147484359" r:id="rId6"/>
    <p:sldLayoutId id="21474843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3">
            <a:extLst>
              <a:ext uri="{FF2B5EF4-FFF2-40B4-BE49-F238E27FC236}">
                <a16:creationId xmlns:a16="http://schemas.microsoft.com/office/drawing/2014/main" id="{E38D1318-4C80-CDE6-B952-76F1B2E58D32}"/>
              </a:ext>
            </a:extLst>
          </p:cNvPr>
          <p:cNvPicPr/>
          <p:nvPr userDrawn="1"/>
        </p:nvPicPr>
        <p:blipFill rotWithShape="1">
          <a:blip r:embed="rId4"/>
          <a:srcRect l="7625" t="3429" r="-18181" b="34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6780E3-3E1A-2F10-C1B1-A77F383892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C7ED5-FF96-7FDA-CDA7-C55BD26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B8FC-D6BD-2D37-C841-CBF08401A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A613E-002D-6047-B449-BDCBBDA6C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824EA-A631-D34D-8CDB-73B844603C3E}" type="datetime1">
              <a:rPr lang="en-GB" smtClean="0"/>
              <a:t>17/08/2025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385FD-B4A7-1D69-6208-1B879F431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4B1739D-ABA8-0619-EC51-2BD309E6D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A613EF27-786D-F9C3-AD55-D2C46C64E851}"/>
              </a:ext>
            </a:extLst>
          </p:cNvPr>
          <p:cNvSpPr/>
          <p:nvPr/>
        </p:nvSpPr>
        <p:spPr>
          <a:xfrm>
            <a:off x="6682845" y="2"/>
            <a:ext cx="1781175" cy="6858000"/>
          </a:xfrm>
          <a:custGeom>
            <a:avLst/>
            <a:gdLst/>
            <a:ahLst/>
            <a:cxnLst/>
            <a:rect l="l" t="t" r="r" b="b"/>
            <a:pathLst>
              <a:path w="1781175" h="6858000">
                <a:moveTo>
                  <a:pt x="1777394" y="0"/>
                </a:moveTo>
                <a:lnTo>
                  <a:pt x="171088" y="2785379"/>
                </a:lnTo>
                <a:lnTo>
                  <a:pt x="147529" y="2828083"/>
                </a:lnTo>
                <a:lnTo>
                  <a:pt x="125716" y="2871437"/>
                </a:lnTo>
                <a:lnTo>
                  <a:pt x="105646" y="2915391"/>
                </a:lnTo>
                <a:lnTo>
                  <a:pt x="87320" y="2959895"/>
                </a:lnTo>
                <a:lnTo>
                  <a:pt x="70739" y="3004900"/>
                </a:lnTo>
                <a:lnTo>
                  <a:pt x="55902" y="3050355"/>
                </a:lnTo>
                <a:lnTo>
                  <a:pt x="42810" y="3096210"/>
                </a:lnTo>
                <a:lnTo>
                  <a:pt x="31461" y="3142416"/>
                </a:lnTo>
                <a:lnTo>
                  <a:pt x="21857" y="3188922"/>
                </a:lnTo>
                <a:lnTo>
                  <a:pt x="13997" y="3235679"/>
                </a:lnTo>
                <a:lnTo>
                  <a:pt x="7881" y="3282635"/>
                </a:lnTo>
                <a:lnTo>
                  <a:pt x="3510" y="3329743"/>
                </a:lnTo>
                <a:lnTo>
                  <a:pt x="883" y="3376950"/>
                </a:lnTo>
                <a:lnTo>
                  <a:pt x="0" y="3424208"/>
                </a:lnTo>
                <a:lnTo>
                  <a:pt x="861" y="3471466"/>
                </a:lnTo>
                <a:lnTo>
                  <a:pt x="3466" y="3518675"/>
                </a:lnTo>
                <a:lnTo>
                  <a:pt x="7816" y="3565784"/>
                </a:lnTo>
                <a:lnTo>
                  <a:pt x="13910" y="3612744"/>
                </a:lnTo>
                <a:lnTo>
                  <a:pt x="21748" y="3659504"/>
                </a:lnTo>
                <a:lnTo>
                  <a:pt x="31331" y="3706014"/>
                </a:lnTo>
                <a:lnTo>
                  <a:pt x="42657" y="3752225"/>
                </a:lnTo>
                <a:lnTo>
                  <a:pt x="55728" y="3798086"/>
                </a:lnTo>
                <a:lnTo>
                  <a:pt x="70543" y="3843548"/>
                </a:lnTo>
                <a:lnTo>
                  <a:pt x="87103" y="3888560"/>
                </a:lnTo>
                <a:lnTo>
                  <a:pt x="105406" y="3933073"/>
                </a:lnTo>
                <a:lnTo>
                  <a:pt x="125454" y="3977036"/>
                </a:lnTo>
                <a:lnTo>
                  <a:pt x="147246" y="4020399"/>
                </a:lnTo>
                <a:lnTo>
                  <a:pt x="170783" y="4063113"/>
                </a:lnTo>
                <a:lnTo>
                  <a:pt x="1780820" y="6858000"/>
                </a:lnTo>
              </a:path>
            </a:pathLst>
          </a:custGeom>
          <a:ln w="253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89295B0-A0B1-83F7-36D3-0FF85CF8D189}"/>
              </a:ext>
            </a:extLst>
          </p:cNvPr>
          <p:cNvSpPr/>
          <p:nvPr/>
        </p:nvSpPr>
        <p:spPr>
          <a:xfrm rot="3600000">
            <a:off x="7192150" y="1656402"/>
            <a:ext cx="418465" cy="476250"/>
          </a:xfrm>
          <a:custGeom>
            <a:avLst/>
            <a:gdLst/>
            <a:ahLst/>
            <a:cxnLst/>
            <a:rect l="l" t="t" r="r" b="b"/>
            <a:pathLst>
              <a:path w="418465" h="476250">
                <a:moveTo>
                  <a:pt x="53306" y="0"/>
                </a:moveTo>
                <a:lnTo>
                  <a:pt x="40614" y="2539"/>
                </a:lnTo>
                <a:lnTo>
                  <a:pt x="32069" y="12273"/>
                </a:lnTo>
                <a:lnTo>
                  <a:pt x="29029" y="27086"/>
                </a:lnTo>
                <a:lnTo>
                  <a:pt x="31527" y="44964"/>
                </a:lnTo>
                <a:lnTo>
                  <a:pt x="39598" y="63892"/>
                </a:lnTo>
                <a:lnTo>
                  <a:pt x="101942" y="171766"/>
                </a:lnTo>
                <a:lnTo>
                  <a:pt x="0" y="395299"/>
                </a:lnTo>
                <a:lnTo>
                  <a:pt x="10706" y="420762"/>
                </a:lnTo>
                <a:lnTo>
                  <a:pt x="111798" y="302589"/>
                </a:lnTo>
                <a:lnTo>
                  <a:pt x="161099" y="274103"/>
                </a:lnTo>
                <a:lnTo>
                  <a:pt x="204989" y="349927"/>
                </a:lnTo>
                <a:lnTo>
                  <a:pt x="215645" y="366711"/>
                </a:lnTo>
                <a:lnTo>
                  <a:pt x="185432" y="452246"/>
                </a:lnTo>
                <a:lnTo>
                  <a:pt x="195554" y="476020"/>
                </a:lnTo>
                <a:lnTo>
                  <a:pt x="255130" y="417689"/>
                </a:lnTo>
                <a:lnTo>
                  <a:pt x="267961" y="430611"/>
                </a:lnTo>
                <a:lnTo>
                  <a:pt x="279484" y="439958"/>
                </a:lnTo>
                <a:lnTo>
                  <a:pt x="289075" y="444896"/>
                </a:lnTo>
                <a:lnTo>
                  <a:pt x="296113" y="444588"/>
                </a:lnTo>
                <a:lnTo>
                  <a:pt x="299819" y="438805"/>
                </a:lnTo>
                <a:lnTo>
                  <a:pt x="300367" y="428343"/>
                </a:lnTo>
                <a:lnTo>
                  <a:pt x="298163" y="414125"/>
                </a:lnTo>
                <a:lnTo>
                  <a:pt x="293611" y="397077"/>
                </a:lnTo>
                <a:lnTo>
                  <a:pt x="378840" y="373214"/>
                </a:lnTo>
                <a:lnTo>
                  <a:pt x="362305" y="351255"/>
                </a:lnTo>
                <a:lnTo>
                  <a:pt x="267639" y="333666"/>
                </a:lnTo>
                <a:lnTo>
                  <a:pt x="260235" y="319378"/>
                </a:lnTo>
                <a:lnTo>
                  <a:pt x="215798" y="242493"/>
                </a:lnTo>
                <a:lnTo>
                  <a:pt x="265480" y="213765"/>
                </a:lnTo>
                <a:lnTo>
                  <a:pt x="418337" y="185165"/>
                </a:lnTo>
                <a:lnTo>
                  <a:pt x="401612" y="163168"/>
                </a:lnTo>
                <a:lnTo>
                  <a:pt x="156476" y="139864"/>
                </a:lnTo>
                <a:lnTo>
                  <a:pt x="94272" y="32282"/>
                </a:lnTo>
                <a:lnTo>
                  <a:pt x="81894" y="15848"/>
                </a:lnTo>
                <a:lnTo>
                  <a:pt x="67652" y="4761"/>
                </a:lnTo>
                <a:lnTo>
                  <a:pt x="5330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33DFD1-E7D2-4504-B4D1-B3668AEE7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127"/>
          <a:stretch/>
        </p:blipFill>
        <p:spPr>
          <a:xfrm>
            <a:off x="10315575" y="5649983"/>
            <a:ext cx="1876425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7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411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305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BEF7C-5855-F91E-72B8-5F14D97E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26F79-B4C8-C668-3BBB-5CEC50F4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FEE21-34DE-5DF6-E340-A78FDD425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A8F5C74B-2407-A945-AD8F-5277263504F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9F3AC-F38E-676C-8CAA-7974EF296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75FABC-886D-E03D-6C35-C54EC019F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9848D-8278-645D-0B14-607C974A7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37127"/>
          <a:stretch/>
        </p:blipFill>
        <p:spPr>
          <a:xfrm>
            <a:off x="10315575" y="5649983"/>
            <a:ext cx="1876425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5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39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6" r:id="rId10"/>
    <p:sldLayoutId id="2147484427" r:id="rId11"/>
    <p:sldLayoutId id="2147484428" r:id="rId12"/>
    <p:sldLayoutId id="214748443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3">
            <a:extLst>
              <a:ext uri="{FF2B5EF4-FFF2-40B4-BE49-F238E27FC236}">
                <a16:creationId xmlns:a16="http://schemas.microsoft.com/office/drawing/2014/main" id="{49140F77-C988-9A20-4812-9073F356092F}"/>
              </a:ext>
            </a:extLst>
          </p:cNvPr>
          <p:cNvPicPr/>
          <p:nvPr userDrawn="1"/>
        </p:nvPicPr>
        <p:blipFill rotWithShape="1">
          <a:blip r:embed="rId4"/>
          <a:srcRect l="26975" t="7380" r="2373" b="2167"/>
          <a:stretch/>
        </p:blipFill>
        <p:spPr>
          <a:xfrm>
            <a:off x="0" y="-1"/>
            <a:ext cx="8051180" cy="6858000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096D4F24-EDE6-3362-FD2F-288754E22970}"/>
              </a:ext>
            </a:extLst>
          </p:cNvPr>
          <p:cNvSpPr/>
          <p:nvPr userDrawn="1"/>
        </p:nvSpPr>
        <p:spPr>
          <a:xfrm>
            <a:off x="2032079" y="0"/>
            <a:ext cx="10160000" cy="6858000"/>
          </a:xfrm>
          <a:custGeom>
            <a:avLst/>
            <a:gdLst/>
            <a:ahLst/>
            <a:cxnLst/>
            <a:rect l="l" t="t" r="r" b="b"/>
            <a:pathLst>
              <a:path w="10160000" h="6858000">
                <a:moveTo>
                  <a:pt x="10159915" y="0"/>
                </a:moveTo>
                <a:lnTo>
                  <a:pt x="1777699" y="0"/>
                </a:lnTo>
                <a:lnTo>
                  <a:pt x="134078" y="2846832"/>
                </a:lnTo>
                <a:lnTo>
                  <a:pt x="113450" y="2885139"/>
                </a:lnTo>
                <a:lnTo>
                  <a:pt x="94542" y="2925513"/>
                </a:lnTo>
                <a:lnTo>
                  <a:pt x="77352" y="2967774"/>
                </a:lnTo>
                <a:lnTo>
                  <a:pt x="61882" y="3011742"/>
                </a:lnTo>
                <a:lnTo>
                  <a:pt x="48130" y="3057237"/>
                </a:lnTo>
                <a:lnTo>
                  <a:pt x="36097" y="3104081"/>
                </a:lnTo>
                <a:lnTo>
                  <a:pt x="25784" y="3152092"/>
                </a:lnTo>
                <a:lnTo>
                  <a:pt x="17189" y="3201091"/>
                </a:lnTo>
                <a:lnTo>
                  <a:pt x="10313" y="3250899"/>
                </a:lnTo>
                <a:lnTo>
                  <a:pt x="5156" y="3301336"/>
                </a:lnTo>
                <a:lnTo>
                  <a:pt x="1718" y="3352222"/>
                </a:lnTo>
                <a:lnTo>
                  <a:pt x="0" y="3403378"/>
                </a:lnTo>
                <a:lnTo>
                  <a:pt x="0" y="3454624"/>
                </a:lnTo>
                <a:lnTo>
                  <a:pt x="1718" y="3505780"/>
                </a:lnTo>
                <a:lnTo>
                  <a:pt x="5156" y="3556667"/>
                </a:lnTo>
                <a:lnTo>
                  <a:pt x="10313" y="3607104"/>
                </a:lnTo>
                <a:lnTo>
                  <a:pt x="17189" y="3656912"/>
                </a:lnTo>
                <a:lnTo>
                  <a:pt x="25784" y="3705912"/>
                </a:lnTo>
                <a:lnTo>
                  <a:pt x="36097" y="3753924"/>
                </a:lnTo>
                <a:lnTo>
                  <a:pt x="48130" y="3800768"/>
                </a:lnTo>
                <a:lnTo>
                  <a:pt x="61882" y="3846264"/>
                </a:lnTo>
                <a:lnTo>
                  <a:pt x="77352" y="3890233"/>
                </a:lnTo>
                <a:lnTo>
                  <a:pt x="94542" y="3932496"/>
                </a:lnTo>
                <a:lnTo>
                  <a:pt x="113450" y="3972871"/>
                </a:lnTo>
                <a:lnTo>
                  <a:pt x="134078" y="4011180"/>
                </a:lnTo>
                <a:lnTo>
                  <a:pt x="1777724" y="6858000"/>
                </a:lnTo>
                <a:lnTo>
                  <a:pt x="10159915" y="6858000"/>
                </a:lnTo>
                <a:lnTo>
                  <a:pt x="101599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AD94A-DBDA-8BF3-5128-8FCD3FB6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A01F5-EC94-8D1F-BCBA-19B666FEF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6453C-CE02-F4F4-7968-6B3950911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56A8D16A-8EA9-8B4E-86F1-E30174B167F1}" type="datetime1">
              <a:rPr lang="en-HK" smtClean="0"/>
              <a:pPr/>
              <a:t>17/8/2025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98D85-C289-7214-518B-50FF9E27E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139D439-4707-7AC1-DBDD-66C3EFFF8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EF787F41-F494-24B9-3A62-C9889309E44C}"/>
              </a:ext>
            </a:extLst>
          </p:cNvPr>
          <p:cNvSpPr/>
          <p:nvPr userDrawn="1"/>
        </p:nvSpPr>
        <p:spPr>
          <a:xfrm>
            <a:off x="1444065" y="-1513"/>
            <a:ext cx="1778000" cy="6858000"/>
          </a:xfrm>
          <a:custGeom>
            <a:avLst/>
            <a:gdLst/>
            <a:ahLst/>
            <a:cxnLst/>
            <a:rect l="l" t="t" r="r" b="b"/>
            <a:pathLst>
              <a:path w="1778000" h="6858000">
                <a:moveTo>
                  <a:pt x="1777724" y="6858000"/>
                </a:moveTo>
                <a:lnTo>
                  <a:pt x="134078" y="4011180"/>
                </a:lnTo>
                <a:lnTo>
                  <a:pt x="113450" y="3972871"/>
                </a:lnTo>
                <a:lnTo>
                  <a:pt x="94542" y="3932496"/>
                </a:lnTo>
                <a:lnTo>
                  <a:pt x="77352" y="3890233"/>
                </a:lnTo>
                <a:lnTo>
                  <a:pt x="61882" y="3846264"/>
                </a:lnTo>
                <a:lnTo>
                  <a:pt x="48130" y="3800768"/>
                </a:lnTo>
                <a:lnTo>
                  <a:pt x="36097" y="3753924"/>
                </a:lnTo>
                <a:lnTo>
                  <a:pt x="25784" y="3705912"/>
                </a:lnTo>
                <a:lnTo>
                  <a:pt x="17189" y="3656912"/>
                </a:lnTo>
                <a:lnTo>
                  <a:pt x="10313" y="3607104"/>
                </a:lnTo>
                <a:lnTo>
                  <a:pt x="5156" y="3556667"/>
                </a:lnTo>
                <a:lnTo>
                  <a:pt x="1718" y="3505780"/>
                </a:lnTo>
                <a:lnTo>
                  <a:pt x="0" y="3454624"/>
                </a:lnTo>
                <a:lnTo>
                  <a:pt x="0" y="3403378"/>
                </a:lnTo>
                <a:lnTo>
                  <a:pt x="1718" y="3352222"/>
                </a:lnTo>
                <a:lnTo>
                  <a:pt x="5156" y="3301336"/>
                </a:lnTo>
                <a:lnTo>
                  <a:pt x="10313" y="3250899"/>
                </a:lnTo>
                <a:lnTo>
                  <a:pt x="17189" y="3201091"/>
                </a:lnTo>
                <a:lnTo>
                  <a:pt x="25784" y="3152092"/>
                </a:lnTo>
                <a:lnTo>
                  <a:pt x="36097" y="3104081"/>
                </a:lnTo>
                <a:lnTo>
                  <a:pt x="48130" y="3057237"/>
                </a:lnTo>
                <a:lnTo>
                  <a:pt x="61882" y="3011742"/>
                </a:lnTo>
                <a:lnTo>
                  <a:pt x="77352" y="2967774"/>
                </a:lnTo>
                <a:lnTo>
                  <a:pt x="94542" y="2925513"/>
                </a:lnTo>
                <a:lnTo>
                  <a:pt x="113450" y="2885139"/>
                </a:lnTo>
                <a:lnTo>
                  <a:pt x="134078" y="2846832"/>
                </a:lnTo>
                <a:lnTo>
                  <a:pt x="1777699" y="0"/>
                </a:lnTo>
              </a:path>
            </a:pathLst>
          </a:custGeom>
          <a:ln w="253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7B37D55B-9BBE-FAE7-7E5A-7E7830CD020F}"/>
              </a:ext>
            </a:extLst>
          </p:cNvPr>
          <p:cNvSpPr/>
          <p:nvPr userDrawn="1"/>
        </p:nvSpPr>
        <p:spPr>
          <a:xfrm>
            <a:off x="2404272" y="5508647"/>
            <a:ext cx="418465" cy="476250"/>
          </a:xfrm>
          <a:custGeom>
            <a:avLst/>
            <a:gdLst/>
            <a:ahLst/>
            <a:cxnLst/>
            <a:rect l="l" t="t" r="r" b="b"/>
            <a:pathLst>
              <a:path w="418464" h="476250">
                <a:moveTo>
                  <a:pt x="53534" y="0"/>
                </a:moveTo>
                <a:lnTo>
                  <a:pt x="40843" y="2535"/>
                </a:lnTo>
                <a:lnTo>
                  <a:pt x="32295" y="12262"/>
                </a:lnTo>
                <a:lnTo>
                  <a:pt x="29248" y="27073"/>
                </a:lnTo>
                <a:lnTo>
                  <a:pt x="31734" y="44953"/>
                </a:lnTo>
                <a:lnTo>
                  <a:pt x="39789" y="63888"/>
                </a:lnTo>
                <a:lnTo>
                  <a:pt x="102069" y="171800"/>
                </a:lnTo>
                <a:lnTo>
                  <a:pt x="0" y="395270"/>
                </a:lnTo>
                <a:lnTo>
                  <a:pt x="10693" y="420746"/>
                </a:lnTo>
                <a:lnTo>
                  <a:pt x="111848" y="302623"/>
                </a:lnTo>
                <a:lnTo>
                  <a:pt x="161163" y="274175"/>
                </a:lnTo>
                <a:lnTo>
                  <a:pt x="205014" y="350012"/>
                </a:lnTo>
                <a:lnTo>
                  <a:pt x="215658" y="366809"/>
                </a:lnTo>
                <a:lnTo>
                  <a:pt x="185394" y="452318"/>
                </a:lnTo>
                <a:lnTo>
                  <a:pt x="195503" y="476105"/>
                </a:lnTo>
                <a:lnTo>
                  <a:pt x="255117" y="417812"/>
                </a:lnTo>
                <a:lnTo>
                  <a:pt x="267941" y="430741"/>
                </a:lnTo>
                <a:lnTo>
                  <a:pt x="279460" y="440093"/>
                </a:lnTo>
                <a:lnTo>
                  <a:pt x="289050" y="445032"/>
                </a:lnTo>
                <a:lnTo>
                  <a:pt x="296087" y="444723"/>
                </a:lnTo>
                <a:lnTo>
                  <a:pt x="299796" y="438948"/>
                </a:lnTo>
                <a:lnTo>
                  <a:pt x="300350" y="428490"/>
                </a:lnTo>
                <a:lnTo>
                  <a:pt x="298154" y="414273"/>
                </a:lnTo>
                <a:lnTo>
                  <a:pt x="293611" y="397225"/>
                </a:lnTo>
                <a:lnTo>
                  <a:pt x="378853" y="373413"/>
                </a:lnTo>
                <a:lnTo>
                  <a:pt x="362331" y="351442"/>
                </a:lnTo>
                <a:lnTo>
                  <a:pt x="267665" y="333789"/>
                </a:lnTo>
                <a:lnTo>
                  <a:pt x="260273" y="319501"/>
                </a:lnTo>
                <a:lnTo>
                  <a:pt x="215887" y="242590"/>
                </a:lnTo>
                <a:lnTo>
                  <a:pt x="265582" y="213888"/>
                </a:lnTo>
                <a:lnTo>
                  <a:pt x="418452" y="185377"/>
                </a:lnTo>
                <a:lnTo>
                  <a:pt x="401739" y="163380"/>
                </a:lnTo>
                <a:lnTo>
                  <a:pt x="156629" y="139923"/>
                </a:lnTo>
                <a:lnTo>
                  <a:pt x="94488" y="32304"/>
                </a:lnTo>
                <a:lnTo>
                  <a:pt x="82118" y="15865"/>
                </a:lnTo>
                <a:lnTo>
                  <a:pt x="67879" y="4770"/>
                </a:lnTo>
                <a:lnTo>
                  <a:pt x="5353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762D30-B969-BCF0-0B33-A0784BD7A5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63200" y="5651500"/>
            <a:ext cx="18288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9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D83E9511-CCBF-044B-5EB6-6B4DCE96D061}"/>
              </a:ext>
            </a:extLst>
          </p:cNvPr>
          <p:cNvSpPr/>
          <p:nvPr userDrawn="1"/>
        </p:nvSpPr>
        <p:spPr>
          <a:xfrm>
            <a:off x="2" y="0"/>
            <a:ext cx="6097270" cy="6858000"/>
          </a:xfrm>
          <a:custGeom>
            <a:avLst/>
            <a:gdLst/>
            <a:ahLst/>
            <a:cxnLst/>
            <a:rect l="l" t="t" r="r" b="b"/>
            <a:pathLst>
              <a:path w="6097270" h="6858000">
                <a:moveTo>
                  <a:pt x="4319028" y="0"/>
                </a:moveTo>
                <a:lnTo>
                  <a:pt x="0" y="0"/>
                </a:lnTo>
                <a:lnTo>
                  <a:pt x="0" y="6858000"/>
                </a:lnTo>
                <a:lnTo>
                  <a:pt x="4319003" y="6858000"/>
                </a:lnTo>
                <a:lnTo>
                  <a:pt x="5962637" y="4011180"/>
                </a:lnTo>
                <a:lnTo>
                  <a:pt x="5983266" y="3972871"/>
                </a:lnTo>
                <a:lnTo>
                  <a:pt x="6002175" y="3932496"/>
                </a:lnTo>
                <a:lnTo>
                  <a:pt x="6019366" y="3890233"/>
                </a:lnTo>
                <a:lnTo>
                  <a:pt x="6034838" y="3846264"/>
                </a:lnTo>
                <a:lnTo>
                  <a:pt x="6048590" y="3800768"/>
                </a:lnTo>
                <a:lnTo>
                  <a:pt x="6060624" y="3753924"/>
                </a:lnTo>
                <a:lnTo>
                  <a:pt x="6070938" y="3705912"/>
                </a:lnTo>
                <a:lnTo>
                  <a:pt x="6079534" y="3656912"/>
                </a:lnTo>
                <a:lnTo>
                  <a:pt x="6086410" y="3607104"/>
                </a:lnTo>
                <a:lnTo>
                  <a:pt x="6091567" y="3556667"/>
                </a:lnTo>
                <a:lnTo>
                  <a:pt x="6095005" y="3505780"/>
                </a:lnTo>
                <a:lnTo>
                  <a:pt x="6096724" y="3454624"/>
                </a:lnTo>
                <a:lnTo>
                  <a:pt x="6096724" y="3403378"/>
                </a:lnTo>
                <a:lnTo>
                  <a:pt x="6095005" y="3352222"/>
                </a:lnTo>
                <a:lnTo>
                  <a:pt x="6091567" y="3301336"/>
                </a:lnTo>
                <a:lnTo>
                  <a:pt x="6086410" y="3250899"/>
                </a:lnTo>
                <a:lnTo>
                  <a:pt x="6079534" y="3201091"/>
                </a:lnTo>
                <a:lnTo>
                  <a:pt x="6070938" y="3152092"/>
                </a:lnTo>
                <a:lnTo>
                  <a:pt x="6060624" y="3104081"/>
                </a:lnTo>
                <a:lnTo>
                  <a:pt x="6048590" y="3057237"/>
                </a:lnTo>
                <a:lnTo>
                  <a:pt x="6034838" y="3011742"/>
                </a:lnTo>
                <a:lnTo>
                  <a:pt x="6019366" y="2967774"/>
                </a:lnTo>
                <a:lnTo>
                  <a:pt x="6002175" y="2925513"/>
                </a:lnTo>
                <a:lnTo>
                  <a:pt x="5983266" y="2885139"/>
                </a:lnTo>
                <a:lnTo>
                  <a:pt x="5962637" y="2846832"/>
                </a:lnTo>
                <a:lnTo>
                  <a:pt x="4319028" y="0"/>
                </a:lnTo>
                <a:close/>
              </a:path>
            </a:pathLst>
          </a:custGeom>
          <a:solidFill>
            <a:srgbClr val="205965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D88CC34-3251-F84D-20CA-15A12D62C093}"/>
              </a:ext>
            </a:extLst>
          </p:cNvPr>
          <p:cNvSpPr/>
          <p:nvPr userDrawn="1"/>
        </p:nvSpPr>
        <p:spPr>
          <a:xfrm>
            <a:off x="4906275" y="0"/>
            <a:ext cx="1778000" cy="6858000"/>
          </a:xfrm>
          <a:custGeom>
            <a:avLst/>
            <a:gdLst/>
            <a:ahLst/>
            <a:cxnLst/>
            <a:rect l="l" t="t" r="r" b="b"/>
            <a:pathLst>
              <a:path w="1778000" h="6858000">
                <a:moveTo>
                  <a:pt x="0" y="6858000"/>
                </a:moveTo>
                <a:lnTo>
                  <a:pt x="1643646" y="4011180"/>
                </a:lnTo>
                <a:lnTo>
                  <a:pt x="1664274" y="3972871"/>
                </a:lnTo>
                <a:lnTo>
                  <a:pt x="1683182" y="3932496"/>
                </a:lnTo>
                <a:lnTo>
                  <a:pt x="1700372" y="3890233"/>
                </a:lnTo>
                <a:lnTo>
                  <a:pt x="1715842" y="3846264"/>
                </a:lnTo>
                <a:lnTo>
                  <a:pt x="1729594" y="3800768"/>
                </a:lnTo>
                <a:lnTo>
                  <a:pt x="1741626" y="3753924"/>
                </a:lnTo>
                <a:lnTo>
                  <a:pt x="1751940" y="3705912"/>
                </a:lnTo>
                <a:lnTo>
                  <a:pt x="1760535" y="3656912"/>
                </a:lnTo>
                <a:lnTo>
                  <a:pt x="1767411" y="3607104"/>
                </a:lnTo>
                <a:lnTo>
                  <a:pt x="1772567" y="3556667"/>
                </a:lnTo>
                <a:lnTo>
                  <a:pt x="1776005" y="3505780"/>
                </a:lnTo>
                <a:lnTo>
                  <a:pt x="1777724" y="3454624"/>
                </a:lnTo>
                <a:lnTo>
                  <a:pt x="1777724" y="3403378"/>
                </a:lnTo>
                <a:lnTo>
                  <a:pt x="1776005" y="3352222"/>
                </a:lnTo>
                <a:lnTo>
                  <a:pt x="1772567" y="3301336"/>
                </a:lnTo>
                <a:lnTo>
                  <a:pt x="1767411" y="3250899"/>
                </a:lnTo>
                <a:lnTo>
                  <a:pt x="1760535" y="3201091"/>
                </a:lnTo>
                <a:lnTo>
                  <a:pt x="1751940" y="3152092"/>
                </a:lnTo>
                <a:lnTo>
                  <a:pt x="1741626" y="3104081"/>
                </a:lnTo>
                <a:lnTo>
                  <a:pt x="1729594" y="3057237"/>
                </a:lnTo>
                <a:lnTo>
                  <a:pt x="1715842" y="3011742"/>
                </a:lnTo>
                <a:lnTo>
                  <a:pt x="1700372" y="2967774"/>
                </a:lnTo>
                <a:lnTo>
                  <a:pt x="1683182" y="2925513"/>
                </a:lnTo>
                <a:lnTo>
                  <a:pt x="1664274" y="2885139"/>
                </a:lnTo>
                <a:lnTo>
                  <a:pt x="1643646" y="2846832"/>
                </a:lnTo>
                <a:lnTo>
                  <a:pt x="25" y="0"/>
                </a:lnTo>
              </a:path>
            </a:pathLst>
          </a:custGeom>
          <a:ln w="253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1FFF6CCB-D968-507A-8541-95A15247E426}"/>
              </a:ext>
            </a:extLst>
          </p:cNvPr>
          <p:cNvSpPr/>
          <p:nvPr userDrawn="1"/>
        </p:nvSpPr>
        <p:spPr>
          <a:xfrm>
            <a:off x="6011288" y="1981934"/>
            <a:ext cx="418465" cy="480695"/>
          </a:xfrm>
          <a:custGeom>
            <a:avLst/>
            <a:gdLst/>
            <a:ahLst/>
            <a:cxnLst/>
            <a:rect l="l" t="t" r="r" b="b"/>
            <a:pathLst>
              <a:path w="418464" h="480694">
                <a:moveTo>
                  <a:pt x="53770" y="0"/>
                </a:moveTo>
                <a:lnTo>
                  <a:pt x="41071" y="2544"/>
                </a:lnTo>
                <a:lnTo>
                  <a:pt x="32533" y="12271"/>
                </a:lnTo>
                <a:lnTo>
                  <a:pt x="29494" y="27080"/>
                </a:lnTo>
                <a:lnTo>
                  <a:pt x="31986" y="44956"/>
                </a:lnTo>
                <a:lnTo>
                  <a:pt x="40043" y="63885"/>
                </a:lnTo>
                <a:lnTo>
                  <a:pt x="102209" y="171492"/>
                </a:lnTo>
                <a:lnTo>
                  <a:pt x="0" y="395520"/>
                </a:lnTo>
                <a:lnTo>
                  <a:pt x="10706" y="420996"/>
                </a:lnTo>
                <a:lnTo>
                  <a:pt x="111798" y="302835"/>
                </a:lnTo>
                <a:lnTo>
                  <a:pt x="161505" y="274133"/>
                </a:lnTo>
                <a:lnTo>
                  <a:pt x="205930" y="351032"/>
                </a:lnTo>
                <a:lnTo>
                  <a:pt x="214617" y="364570"/>
                </a:lnTo>
                <a:lnTo>
                  <a:pt x="182587" y="455388"/>
                </a:lnTo>
                <a:lnTo>
                  <a:pt x="193357" y="480673"/>
                </a:lnTo>
                <a:lnTo>
                  <a:pt x="256578" y="418748"/>
                </a:lnTo>
                <a:lnTo>
                  <a:pt x="269080" y="431202"/>
                </a:lnTo>
                <a:lnTo>
                  <a:pt x="280298" y="440210"/>
                </a:lnTo>
                <a:lnTo>
                  <a:pt x="289635" y="444957"/>
                </a:lnTo>
                <a:lnTo>
                  <a:pt x="296494" y="444631"/>
                </a:lnTo>
                <a:lnTo>
                  <a:pt x="300275" y="438689"/>
                </a:lnTo>
                <a:lnTo>
                  <a:pt x="300788" y="427916"/>
                </a:lnTo>
                <a:lnTo>
                  <a:pt x="298446" y="413264"/>
                </a:lnTo>
                <a:lnTo>
                  <a:pt x="293662" y="395685"/>
                </a:lnTo>
                <a:lnTo>
                  <a:pt x="373938" y="373206"/>
                </a:lnTo>
                <a:lnTo>
                  <a:pt x="358393" y="352556"/>
                </a:lnTo>
                <a:lnTo>
                  <a:pt x="269201" y="336033"/>
                </a:lnTo>
                <a:lnTo>
                  <a:pt x="259982" y="318415"/>
                </a:lnTo>
                <a:lnTo>
                  <a:pt x="216204" y="242523"/>
                </a:lnTo>
                <a:lnTo>
                  <a:pt x="265493" y="214037"/>
                </a:lnTo>
                <a:lnTo>
                  <a:pt x="418363" y="185462"/>
                </a:lnTo>
                <a:lnTo>
                  <a:pt x="401650" y="163466"/>
                </a:lnTo>
                <a:lnTo>
                  <a:pt x="157073" y="140174"/>
                </a:lnTo>
                <a:lnTo>
                  <a:pt x="94741" y="32300"/>
                </a:lnTo>
                <a:lnTo>
                  <a:pt x="82364" y="15856"/>
                </a:lnTo>
                <a:lnTo>
                  <a:pt x="68121" y="4763"/>
                </a:lnTo>
                <a:lnTo>
                  <a:pt x="5377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8A2D2-4C63-606E-4B08-3D7B5FF0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74F6D-66EF-F1DF-0594-2743DD768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32E53-72A6-64D7-E739-717D5EC0C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91D18E9F-FF67-F348-A0B0-A26956BF53F2}" type="datetime1">
              <a:rPr lang="en-HK" smtClean="0"/>
              <a:pPr/>
              <a:t>17/8/2025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F93B5-6BC5-DE45-068A-D12E2E7E4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9642AB-D9D1-E771-1B11-2328D162B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fld id="{70BEE884-6D5F-E044-8CBD-521DB1173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BC007E-587C-5C84-3254-37AD03690B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5651500"/>
            <a:ext cx="18288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6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F4DB88-765A-6E63-1967-765A30E8BC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6185" y="1067010"/>
            <a:ext cx="8508084" cy="510528"/>
          </a:xfrm>
        </p:spPr>
        <p:txBody>
          <a:bodyPr>
            <a:normAutofit/>
          </a:bodyPr>
          <a:lstStyle/>
          <a:p>
            <a:r>
              <a:rPr lang="zh-TW" altLang="en-US" sz="3200">
                <a:latin typeface="Calibri"/>
                <a:ea typeface="新細明體"/>
                <a:cs typeface="Calibri"/>
              </a:rPr>
              <a:t>如何領取香港國際機場電子現金券</a:t>
            </a:r>
            <a:endParaRPr lang="en-US" sz="3200">
              <a:latin typeface="Calibri"/>
              <a:ea typeface="新細明體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9F01E-30A6-B2FE-5CD7-3F9E064A7B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36185" y="2061045"/>
            <a:ext cx="8422735" cy="3576184"/>
          </a:xfrm>
        </p:spPr>
        <p:txBody>
          <a:bodyPr>
            <a:normAutofit/>
          </a:bodyPr>
          <a:lstStyle/>
          <a:p>
            <a:pPr>
              <a:defRPr sz="1800">
                <a:latin typeface="Microsoft JhengHei"/>
              </a:defRPr>
            </a:pPr>
            <a:r>
              <a:rPr lang="zh-TW" altLang="en-US" sz="2000" dirty="0"/>
              <a:t>合資格旅客可獲得</a:t>
            </a:r>
            <a:r>
              <a:rPr lang="zh-TW" altLang="en-US" sz="2000" b="1" dirty="0"/>
              <a:t>港幣</a:t>
            </a:r>
            <a:r>
              <a:rPr lang="en-US" altLang="zh-TW" sz="2000" b="1" dirty="0"/>
              <a:t>$50 </a:t>
            </a:r>
            <a:r>
              <a:rPr lang="zh-TW" altLang="en-US" sz="2000" b="1" dirty="0"/>
              <a:t>餐飲電子現金券</a:t>
            </a:r>
            <a:r>
              <a:rPr lang="zh-TW" altLang="en-US" sz="2000" dirty="0"/>
              <a:t>及</a:t>
            </a:r>
            <a:r>
              <a:rPr lang="zh-TW" altLang="en-US" sz="2000" b="1" dirty="0"/>
              <a:t>港幣</a:t>
            </a:r>
            <a:r>
              <a:rPr lang="en-US" altLang="zh-TW" sz="2000" b="1" dirty="0"/>
              <a:t>$200 </a:t>
            </a:r>
            <a:r>
              <a:rPr lang="zh-TW" altLang="en-US" sz="2000" b="1" dirty="0"/>
              <a:t>零售電子現金券</a:t>
            </a:r>
            <a:endParaRPr lang="en-US" altLang="zh-TW" sz="2000" b="1" dirty="0"/>
          </a:p>
          <a:p>
            <a:pPr>
              <a:defRPr sz="1800">
                <a:latin typeface="Microsoft JhengHei"/>
              </a:defRPr>
            </a:pPr>
            <a:endParaRPr lang="zh-TW" altLang="en-US" sz="2400" b="1" dirty="0"/>
          </a:p>
          <a:p>
            <a:pPr>
              <a:defRPr sz="1800">
                <a:latin typeface="Microsoft JhengHei"/>
              </a:defRPr>
            </a:pPr>
            <a:r>
              <a:rPr lang="zh-TW" altLang="en-US" dirty="0"/>
              <a:t>🎁 </a:t>
            </a:r>
            <a:r>
              <a:rPr lang="zh-TW" altLang="en-US" b="1" dirty="0"/>
              <a:t>領取方式</a:t>
            </a:r>
            <a:r>
              <a:rPr lang="zh-TW" altLang="en-US" dirty="0"/>
              <a:t>：</a:t>
            </a:r>
          </a:p>
          <a:p>
            <a:pPr marL="342900" indent="-342900">
              <a:buAutoNum type="arabicPeriod"/>
              <a:defRPr sz="1800">
                <a:latin typeface="Microsoft JhengHei"/>
              </a:defRPr>
            </a:pPr>
            <a:r>
              <a:rPr lang="zh-TW" altLang="en-US">
                <a:ea typeface="新細明體"/>
              </a:rPr>
              <a:t>成為 </a:t>
            </a:r>
            <a:r>
              <a:rPr lang="en-US" altLang="zh-TW" b="1" dirty="0" err="1">
                <a:ea typeface="新細明體"/>
              </a:rPr>
              <a:t>HKairport</a:t>
            </a:r>
            <a:r>
              <a:rPr lang="zh-TW" altLang="en-US" b="1" dirty="0">
                <a:ea typeface="新細明體"/>
              </a:rPr>
              <a:t> </a:t>
            </a:r>
            <a:r>
              <a:rPr lang="en-US" altLang="zh-TW" b="1" dirty="0">
                <a:ea typeface="新細明體"/>
              </a:rPr>
              <a:t>Rewards </a:t>
            </a:r>
            <a:r>
              <a:rPr lang="zh-TW" altLang="en-US" b="1">
                <a:ea typeface="新細明體"/>
              </a:rPr>
              <a:t>會員</a:t>
            </a:r>
            <a:endParaRPr lang="zh-TW" altLang="en-US" b="1" dirty="0">
              <a:ea typeface="新細明體"/>
            </a:endParaRPr>
          </a:p>
          <a:p>
            <a:pPr marL="342900" indent="-342900">
              <a:buAutoNum type="arabicPeriod"/>
              <a:defRPr sz="1800">
                <a:latin typeface="Microsoft JhengHei"/>
              </a:defRPr>
            </a:pPr>
            <a:r>
              <a:rPr lang="zh-TW" altLang="en-US">
                <a:ea typeface="新細明體"/>
              </a:rPr>
              <a:t>登記時輸入指定</a:t>
            </a:r>
            <a:r>
              <a:rPr lang="zh-TW" altLang="en-US" b="1">
                <a:ea typeface="新細明體"/>
              </a:rPr>
              <a:t>獎賞代碼</a:t>
            </a:r>
            <a:endParaRPr lang="en-US" altLang="zh-TW" b="1">
              <a:ea typeface="新細明體"/>
            </a:endParaRPr>
          </a:p>
          <a:p>
            <a:pPr marL="342900" indent="-342900">
              <a:buAutoNum type="arabicPeriod"/>
              <a:defRPr sz="1800">
                <a:latin typeface="Microsoft JhengHei"/>
              </a:defRPr>
            </a:pPr>
            <a:r>
              <a:rPr lang="zh-TW" altLang="en-US" b="1">
                <a:ea typeface="新細明體"/>
              </a:rPr>
              <a:t>機場電子現金券</a:t>
            </a:r>
            <a:r>
              <a:rPr lang="zh-TW" altLang="en-US">
                <a:ea typeface="新細明體"/>
              </a:rPr>
              <a:t>將自動加入會員帳戶</a:t>
            </a:r>
            <a:endParaRPr lang="en-US" altLang="zh-TW">
              <a:ea typeface="新細明體"/>
            </a:endParaRPr>
          </a:p>
          <a:p>
            <a:pPr>
              <a:defRPr sz="1800">
                <a:latin typeface="Microsoft JhengHei"/>
              </a:defRPr>
            </a:pPr>
            <a:endParaRPr lang="zh-TW" altLang="en-US" dirty="0"/>
          </a:p>
          <a:p>
            <a:pPr>
              <a:defRPr sz="1800">
                <a:latin typeface="Microsoft JhengHei"/>
              </a:defRPr>
            </a:pPr>
            <a:r>
              <a:rPr lang="zh-TW" altLang="en-US">
                <a:ea typeface="新細明體"/>
              </a:rPr>
              <a:t>⏳ </a:t>
            </a:r>
            <a:r>
              <a:rPr lang="zh-TW" altLang="en-US" b="1">
                <a:ea typeface="新細明體"/>
              </a:rPr>
              <a:t>有效期限</a:t>
            </a:r>
            <a:r>
              <a:rPr lang="zh-TW" altLang="en-US">
                <a:ea typeface="新細明體"/>
              </a:rPr>
              <a:t>：</a:t>
            </a:r>
            <a:endParaRPr lang="en-US" altLang="zh-TW" b="1">
              <a:ea typeface="新細明體"/>
            </a:endParaRPr>
          </a:p>
          <a:p>
            <a:pPr>
              <a:defRPr sz="1800">
                <a:latin typeface="Microsoft JhengHei"/>
              </a:defRPr>
            </a:pPr>
            <a:r>
              <a:rPr lang="zh-TW" altLang="en-US">
                <a:ea typeface="新細明體"/>
              </a:rPr>
              <a:t>獎賞代碼兌換有效期至</a:t>
            </a:r>
            <a:r>
              <a:rPr lang="en-US" altLang="zh-TW" b="1" dirty="0">
                <a:ea typeface="新細明體"/>
              </a:rPr>
              <a:t>2025</a:t>
            </a:r>
            <a:r>
              <a:rPr lang="zh-TW" altLang="en-US" b="1">
                <a:ea typeface="新細明體"/>
              </a:rPr>
              <a:t>年</a:t>
            </a:r>
            <a:r>
              <a:rPr lang="en-US" altLang="zh-TW" b="1" dirty="0">
                <a:ea typeface="新細明體"/>
              </a:rPr>
              <a:t>12</a:t>
            </a:r>
            <a:r>
              <a:rPr lang="zh-TW" altLang="en-US" b="1">
                <a:ea typeface="新細明體"/>
              </a:rPr>
              <a:t>月</a:t>
            </a:r>
            <a:r>
              <a:rPr lang="en-US" altLang="zh-TW" b="1" dirty="0">
                <a:ea typeface="新細明體"/>
              </a:rPr>
              <a:t>31</a:t>
            </a:r>
            <a:r>
              <a:rPr lang="zh-TW" altLang="en-US" b="1">
                <a:ea typeface="新細明體"/>
              </a:rPr>
              <a:t>日</a:t>
            </a:r>
            <a:r>
              <a:rPr lang="zh-TW" altLang="en-US">
                <a:ea typeface="新細明體"/>
              </a:rPr>
              <a:t>，機場電子現金券至</a:t>
            </a:r>
            <a:r>
              <a:rPr lang="en-US" altLang="zh-TW" b="1" dirty="0">
                <a:ea typeface="新細明體"/>
              </a:rPr>
              <a:t>2026</a:t>
            </a:r>
            <a:r>
              <a:rPr lang="zh-TW" altLang="en-US" b="1">
                <a:ea typeface="新細明體"/>
              </a:rPr>
              <a:t>年</a:t>
            </a:r>
            <a:r>
              <a:rPr lang="en-US" altLang="zh-TW" b="1" dirty="0">
                <a:ea typeface="新細明體"/>
              </a:rPr>
              <a:t>3</a:t>
            </a:r>
            <a:r>
              <a:rPr lang="zh-TW" altLang="en-US" b="1">
                <a:ea typeface="新細明體"/>
              </a:rPr>
              <a:t>月</a:t>
            </a:r>
            <a:r>
              <a:rPr lang="en-US" altLang="zh-TW" b="1" dirty="0">
                <a:ea typeface="新細明體"/>
              </a:rPr>
              <a:t>31</a:t>
            </a:r>
            <a:r>
              <a:rPr lang="zh-TW" altLang="en-US" b="1">
                <a:ea typeface="新細明體"/>
              </a:rPr>
              <a:t>日</a:t>
            </a:r>
            <a:endParaRPr lang="en-US" b="1">
              <a:ea typeface="新細明體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C9C8C-732A-4782-164F-65323D213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BEE884-6D5F-E044-8CBD-521DB1173A0E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0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77483" y="1280501"/>
            <a:ext cx="1767640" cy="3497580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5309" r="-530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892774" y="1280501"/>
            <a:ext cx="1767640" cy="3497580"/>
            <a:chOff x="0" y="0"/>
            <a:chExt cx="2620010" cy="5184140"/>
          </a:xfrm>
        </p:grpSpPr>
        <p:sp>
          <p:nvSpPr>
            <p:cNvPr id="13" name="Freeform 1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4534" r="-453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5908130" y="1280501"/>
            <a:ext cx="1767640" cy="3497580"/>
            <a:chOff x="0" y="0"/>
            <a:chExt cx="2620010" cy="5184140"/>
          </a:xfrm>
        </p:grpSpPr>
        <p:sp>
          <p:nvSpPr>
            <p:cNvPr id="23" name="Freeform 2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14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7923421" y="1280501"/>
            <a:ext cx="1767640" cy="3497580"/>
            <a:chOff x="0" y="0"/>
            <a:chExt cx="2620010" cy="5184140"/>
          </a:xfrm>
        </p:grpSpPr>
        <p:sp>
          <p:nvSpPr>
            <p:cNvPr id="33" name="Freeform 3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4636" r="-463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9938711" y="1280501"/>
            <a:ext cx="1767640" cy="3497580"/>
            <a:chOff x="0" y="0"/>
            <a:chExt cx="2620010" cy="5184140"/>
          </a:xfrm>
        </p:grpSpPr>
        <p:sp>
          <p:nvSpPr>
            <p:cNvPr id="43" name="Freeform 4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4947" r="-494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2" name="Freeform 52"/>
          <p:cNvSpPr/>
          <p:nvPr/>
        </p:nvSpPr>
        <p:spPr>
          <a:xfrm>
            <a:off x="157527" y="2442469"/>
            <a:ext cx="1545903" cy="1521621"/>
          </a:xfrm>
          <a:custGeom>
            <a:avLst/>
            <a:gdLst/>
            <a:ahLst/>
            <a:cxnLst/>
            <a:rect l="l" t="t" r="r" b="b"/>
            <a:pathLst>
              <a:path w="2318854" h="2282432">
                <a:moveTo>
                  <a:pt x="0" y="0"/>
                </a:moveTo>
                <a:lnTo>
                  <a:pt x="2318854" y="0"/>
                </a:lnTo>
                <a:lnTo>
                  <a:pt x="2318854" y="2282432"/>
                </a:lnTo>
                <a:lnTo>
                  <a:pt x="0" y="2282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TextBox 53"/>
          <p:cNvSpPr txBox="1"/>
          <p:nvPr/>
        </p:nvSpPr>
        <p:spPr>
          <a:xfrm>
            <a:off x="46659" y="4965888"/>
            <a:ext cx="1830825" cy="116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1. 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下載</a:t>
            </a:r>
            <a:b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</a:b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香港國際機場流動應用程式</a:t>
            </a:r>
            <a:b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</a:br>
            <a:r>
              <a:rPr lang="en-US" sz="1666" b="1" dirty="0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「My HKG」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861182" y="4965888"/>
            <a:ext cx="1830825" cy="8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3. 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輸入個人資料及手機號碼</a:t>
            </a: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，</a:t>
            </a:r>
            <a:b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</a:b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完成驗證</a:t>
            </a:r>
            <a:endParaRPr lang="en-US" sz="1666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5876538" y="4965888"/>
            <a:ext cx="1996440" cy="1154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4. 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於</a:t>
            </a:r>
            <a:r>
              <a:rPr lang="en-US" sz="1666" b="1" dirty="0" err="1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「獎賞代碼</a:t>
            </a:r>
            <a:r>
              <a:rPr lang="en-US" sz="1666" b="1" dirty="0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」</a:t>
            </a:r>
            <a:br>
              <a:rPr lang="en-US" sz="1666" b="1" dirty="0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</a:b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輸入</a:t>
            </a:r>
            <a:r>
              <a:rPr lang="en-US" sz="1666" b="1" dirty="0" err="1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「獎賞代碼</a:t>
            </a:r>
            <a:r>
              <a:rPr lang="en-US" sz="1666" b="1" dirty="0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 」 </a:t>
            </a: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，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完成註冊</a:t>
            </a:r>
            <a:endParaRPr lang="en-US" sz="1666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1666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7891828" y="4965888"/>
            <a:ext cx="1830825" cy="1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5. 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登入後，可在</a:t>
            </a:r>
            <a:b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</a:br>
            <a:r>
              <a:rPr lang="en-US" sz="1666" b="1" dirty="0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「我」</a:t>
            </a:r>
            <a:r>
              <a:rPr lang="en-US" sz="1666" b="1" dirty="0">
                <a:solidFill>
                  <a:srgbClr val="000000"/>
                </a:solidFill>
                <a:ea typeface="Canva Sans Bold"/>
                <a:cs typeface="Canva Sans Bold"/>
                <a:sym typeface="Wingdings" panose="05000000000000000000" pitchFamily="2" charset="2"/>
              </a:rPr>
              <a:t></a:t>
            </a:r>
            <a:br>
              <a:rPr lang="en-US" sz="1666" b="1" dirty="0">
                <a:solidFill>
                  <a:srgbClr val="000000"/>
                </a:solidFill>
                <a:ea typeface="Canva Sans Bold"/>
                <a:cs typeface="Canva Sans Bold"/>
                <a:sym typeface="Wingdings" panose="05000000000000000000" pitchFamily="2" charset="2"/>
              </a:rPr>
            </a:br>
            <a:r>
              <a:rPr lang="en-US" sz="1666" b="1" dirty="0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「</a:t>
            </a:r>
            <a:r>
              <a:rPr lang="en-US" sz="1666" b="1" dirty="0" err="1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我的獎賞」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中查看現金券</a:t>
            </a:r>
            <a:endParaRPr lang="en-US" sz="1666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1666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9938711" y="4965888"/>
            <a:ext cx="1830825" cy="8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6. 向香港國際機場指定商戶的店員展示以使用現金券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922328" y="4965888"/>
            <a:ext cx="1830825" cy="8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2. 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按</a:t>
            </a:r>
            <a:r>
              <a:rPr lang="en-US" sz="1666" b="1" dirty="0" err="1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「成為會員</a:t>
            </a:r>
            <a:r>
              <a:rPr lang="en-US" sz="1666" b="1" dirty="0">
                <a:solidFill>
                  <a:srgbClr val="54BCBE"/>
                </a:solidFill>
                <a:ea typeface="Canva Sans Bold"/>
                <a:cs typeface="Canva Sans Bold"/>
                <a:sym typeface="Canva Sans Bold"/>
              </a:rPr>
              <a:t>」</a:t>
            </a: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註冊成為</a:t>
            </a: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HKairport</a:t>
            </a:r>
            <a:r>
              <a:rPr lang="en-US" sz="1666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Rewards </a:t>
            </a:r>
            <a:r>
              <a:rPr lang="en-US" sz="1666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會員</a:t>
            </a:r>
            <a:endParaRPr lang="en-US" sz="1666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43B511-4CEB-0A63-D284-CA1F059932A3}"/>
              </a:ext>
            </a:extLst>
          </p:cNvPr>
          <p:cNvSpPr txBox="1"/>
          <p:nvPr/>
        </p:nvSpPr>
        <p:spPr>
          <a:xfrm>
            <a:off x="157527" y="328081"/>
            <a:ext cx="6103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>
                <a:latin typeface="Microsoft JhengHei"/>
              </a:defRPr>
            </a:pPr>
            <a:r>
              <a:rPr lang="zh-TW" altLang="en-US" sz="3200" b="1" dirty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使用</a:t>
            </a:r>
            <a:r>
              <a:rPr lang="en-US" altLang="zh-TW" sz="3200" b="1" dirty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zh-TW" altLang="en-US" sz="3200" b="1" dirty="0">
                <a:solidFill>
                  <a:srgbClr val="2059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步驟：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6658-D4EE-476B-C8B8-306A6E98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現金券使用條件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A1AABA-C5D9-3003-539C-95A8B7148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BEE884-6D5F-E044-8CBD-521DB1173A0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8AE6E4-98BA-234B-3AC0-1F86F026EA59}"/>
              </a:ext>
            </a:extLst>
          </p:cNvPr>
          <p:cNvSpPr txBox="1"/>
          <p:nvPr/>
        </p:nvSpPr>
        <p:spPr>
          <a:xfrm>
            <a:off x="3053861" y="1660658"/>
            <a:ext cx="889890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  <a:p>
            <a:pPr marL="285750" indent="-285750" algn="l">
              <a:buFont typeface="Wingdings" panose="05000000000000000000" pitchFamily="2" charset="2"/>
              <a:buChar char="§"/>
              <a:defRPr sz="1800">
                <a:latin typeface="Microsoft JhengHei"/>
              </a:defRPr>
            </a:pPr>
            <a:r>
              <a:rPr lang="zh-TW" altLang="en-US" dirty="0"/>
              <a:t>港幣</a:t>
            </a:r>
            <a:r>
              <a:rPr lang="en-US" altLang="zh-TW" dirty="0"/>
              <a:t>$50 </a:t>
            </a:r>
            <a:r>
              <a:rPr lang="zh-TW" altLang="en-US" dirty="0"/>
              <a:t>餐飲券：指定餐飲商戶及自助點餐系統，單一消費滿港幣</a:t>
            </a:r>
            <a:r>
              <a:rPr lang="en-US" altLang="zh-TW" dirty="0"/>
              <a:t>$150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1800">
                <a:latin typeface="Microsoft JhengHei"/>
              </a:defRPr>
            </a:pPr>
            <a:r>
              <a:rPr lang="zh-TW" altLang="en-US" dirty="0"/>
              <a:t>港幣</a:t>
            </a:r>
            <a:r>
              <a:rPr lang="en-US" altLang="zh-TW" dirty="0"/>
              <a:t>$200 </a:t>
            </a:r>
            <a:r>
              <a:rPr lang="zh-TW" altLang="en-US" dirty="0"/>
              <a:t>零售券：指定零售商戶及</a:t>
            </a:r>
            <a:r>
              <a:rPr lang="en-US" altLang="zh-TW" dirty="0"/>
              <a:t>HKairportShop.com</a:t>
            </a:r>
            <a:r>
              <a:rPr lang="zh-TW" altLang="en-US" dirty="0"/>
              <a:t>，單一消費滿港幣</a:t>
            </a:r>
            <a:r>
              <a:rPr lang="en-US" altLang="zh-TW" dirty="0"/>
              <a:t>$600</a:t>
            </a:r>
          </a:p>
          <a:p>
            <a:pPr algn="l">
              <a:defRPr sz="1800">
                <a:latin typeface="Microsoft JhengHei"/>
              </a:defRPr>
            </a:pPr>
            <a:endParaRPr lang="en-US" altLang="zh-TW" dirty="0"/>
          </a:p>
          <a:p>
            <a:pPr algn="l">
              <a:defRPr sz="1800">
                <a:latin typeface="Microsoft JhengHei"/>
              </a:defRPr>
            </a:pPr>
            <a:r>
              <a:rPr lang="en-US" altLang="zh-TW" dirty="0"/>
              <a:t>⚠️ </a:t>
            </a:r>
            <a:r>
              <a:rPr lang="zh-TW" altLang="en-US" dirty="0"/>
              <a:t>注意事項：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 sz="1800">
                <a:latin typeface="Microsoft JhengHei"/>
              </a:defRPr>
            </a:pPr>
            <a:r>
              <a:rPr lang="zh-TW" altLang="en-US" dirty="0"/>
              <a:t>每位</a:t>
            </a:r>
            <a:r>
              <a:rPr lang="en-US" altLang="zh-TW" dirty="0" err="1"/>
              <a:t>HKairport</a:t>
            </a:r>
            <a:r>
              <a:rPr lang="en-US" altLang="zh-TW" dirty="0"/>
              <a:t> Rewards </a:t>
            </a:r>
            <a:r>
              <a:rPr lang="zh-TW" altLang="en-US" dirty="0"/>
              <a:t>會員只可獲取一次獎賞，每次交易只可使用一張現金券</a:t>
            </a:r>
            <a:endParaRPr lang="en-US" altLang="zh-TW" dirty="0"/>
          </a:p>
          <a:p>
            <a:pPr marL="342900" indent="-342900" algn="l">
              <a:buFont typeface="Wingdings" panose="05000000000000000000" pitchFamily="2" charset="2"/>
              <a:buChar char="§"/>
              <a:defRPr sz="1800">
                <a:latin typeface="Microsoft JhengHei"/>
              </a:defRPr>
            </a:pPr>
            <a:r>
              <a:rPr lang="zh-TW" altLang="en-US" dirty="0"/>
              <a:t>現金券不可兌換現金或退還餘額，使用後商品恕不接受退換</a:t>
            </a:r>
            <a:endParaRPr lang="en-US" altLang="zh-TW" dirty="0"/>
          </a:p>
          <a:p>
            <a:pPr algn="l">
              <a:defRPr sz="1800">
                <a:latin typeface="Microsoft JhengHei"/>
              </a:defRPr>
            </a:pPr>
            <a:endParaRPr lang="zh-TW" altLang="en-US" dirty="0"/>
          </a:p>
          <a:p>
            <a:pPr algn="l">
              <a:defRPr sz="1800">
                <a:latin typeface="Microsoft JhengHei"/>
              </a:defRPr>
            </a:pPr>
            <a:r>
              <a:rPr lang="zh-TW" altLang="en-US" dirty="0"/>
              <a:t>📌 建議旅行社：</a:t>
            </a:r>
          </a:p>
          <a:p>
            <a:pPr marL="285750" indent="-285750">
              <a:buFont typeface="Wingdings" panose="05000000000000000000" pitchFamily="2" charset="2"/>
              <a:buChar char="§"/>
              <a:defRPr sz="1800">
                <a:latin typeface="Microsoft JhengHei"/>
              </a:defRPr>
            </a:pPr>
            <a:r>
              <a:rPr lang="zh-TW" altLang="en-US" dirty="0"/>
              <a:t>向旅客發放獎賞代碼時提供使用流程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§"/>
              <a:defRPr sz="1800">
                <a:latin typeface="Microsoft JhengHei"/>
              </a:defRPr>
            </a:pPr>
            <a:r>
              <a:rPr lang="zh-TW" altLang="en-US" dirty="0"/>
              <a:t>提醒旅客使用期限與消費門檻</a:t>
            </a:r>
          </a:p>
        </p:txBody>
      </p:sp>
    </p:spTree>
    <p:extLst>
      <p:ext uri="{BB962C8B-B14F-4D97-AF65-F5344CB8AC3E}">
        <p14:creationId xmlns:p14="http://schemas.microsoft.com/office/powerpoint/2010/main" val="2981618334"/>
      </p:ext>
    </p:extLst>
  </p:cSld>
  <p:clrMapOvr>
    <a:masterClrMapping/>
  </p:clrMapOvr>
</p:sld>
</file>

<file path=ppt/theme/theme1.xml><?xml version="1.0" encoding="utf-8"?>
<a:theme xmlns:a="http://schemas.openxmlformats.org/drawingml/2006/main" name="2_Cover">
  <a:themeElements>
    <a:clrScheme name="HKIA Colou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65"/>
      </a:accent1>
      <a:accent2>
        <a:srgbClr val="FFC000"/>
      </a:accent2>
      <a:accent3>
        <a:srgbClr val="A5A5A5"/>
      </a:accent3>
      <a:accent4>
        <a:srgbClr val="C55911"/>
      </a:accent4>
      <a:accent5>
        <a:srgbClr val="28A9C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Headline and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Timeline1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65"/>
      </a:accent1>
      <a:accent2>
        <a:srgbClr val="FFC000"/>
      </a:accent2>
      <a:accent3>
        <a:srgbClr val="898989"/>
      </a:accent3>
      <a:accent4>
        <a:srgbClr val="C55911"/>
      </a:accent4>
      <a:accent5>
        <a:srgbClr val="28A9C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ion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meline1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65"/>
      </a:accent1>
      <a:accent2>
        <a:srgbClr val="FFC000"/>
      </a:accent2>
      <a:accent3>
        <a:srgbClr val="898989"/>
      </a:accent3>
      <a:accent4>
        <a:srgbClr val="C55911"/>
      </a:accent4>
      <a:accent5>
        <a:srgbClr val="28A9C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1/6 Text only with image background2">
  <a:themeElements>
    <a:clrScheme name="HKIA Secondary Colou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65"/>
      </a:accent1>
      <a:accent2>
        <a:srgbClr val="FFC000"/>
      </a:accent2>
      <a:accent3>
        <a:srgbClr val="A5A5A5"/>
      </a:accent3>
      <a:accent4>
        <a:srgbClr val="C55911"/>
      </a:accent4>
      <a:accent5>
        <a:srgbClr val="28A9C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/3 Text only with imag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onten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1/6 Text only with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1/2 Text only with imag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24D612BD98274AADD6D0074C50C06C" ma:contentTypeVersion="19" ma:contentTypeDescription="Create a new document." ma:contentTypeScope="" ma:versionID="7472a1d41f17d0b7ece1fe8c0d3517c9">
  <xsd:schema xmlns:xsd="http://www.w3.org/2001/XMLSchema" xmlns:xs="http://www.w3.org/2001/XMLSchema" xmlns:p="http://schemas.microsoft.com/office/2006/metadata/properties" xmlns:ns3="34812275-e27f-4c29-b4ab-d946c27d1bfc" targetNamespace="http://schemas.microsoft.com/office/2006/metadata/properties" ma:root="true" ma:fieldsID="c954ebb8eb45b85723236b953a910694" ns3:_="">
    <xsd:import namespace="34812275-e27f-4c29-b4ab-d946c27d1bfc"/>
    <xsd:element name="properties">
      <xsd:complexType>
        <xsd:sequence>
          <xsd:element name="documentManagement">
            <xsd:complexType>
              <xsd:all>
                <xsd:element ref="ns3:oec1194ebbea458182e72cea05ac2ca6" minOccurs="0"/>
                <xsd:element ref="ns3:TaxCatchAll" minOccurs="0"/>
                <xsd:element ref="ns3:TaxCatchAllLabel" minOccurs="0"/>
                <xsd:element ref="ns3:File_x0020_Autho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12275-e27f-4c29-b4ab-d946c27d1bfc" elementFormDefault="qualified">
    <xsd:import namespace="http://schemas.microsoft.com/office/2006/documentManagement/types"/>
    <xsd:import namespace="http://schemas.microsoft.com/office/infopath/2007/PartnerControls"/>
    <xsd:element name="oec1194ebbea458182e72cea05ac2ca6" ma:index="9" nillable="true" ma:taxonomy="true" ma:internalName="oec1194ebbea458182e72cea05ac2ca6" ma:taxonomyFieldName="Document_x0020_TAG" ma:displayName="Document TAG" ma:readOnly="false" ma:default="" ma:fieldId="{8ec1194e-bbea-4581-82e7-2cea05ac2ca6}" ma:sspId="9a560aab-3cd0-4031-b986-857974daf492" ma:termSetId="6af6ddf3-bba2-42fa-b46f-6eb3cebf347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cc907b5-710e-4684-ab5b-189ab5f62a31}" ma:internalName="TaxCatchAll" ma:showField="CatchAllData" ma:web="34812275-e27f-4c29-b4ab-d946c27d1b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ccc907b5-710e-4684-ab5b-189ab5f62a31}" ma:internalName="TaxCatchAllLabel" ma:readOnly="true" ma:showField="CatchAllDataLabel" ma:web="34812275-e27f-4c29-b4ab-d946c27d1b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ile_x0020_Author" ma:index="13" nillable="true" ma:displayName="File Author" ma:list="UserInfo" ma:SharePointGroup="0" ma:internalName="File_x0020_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812275-e27f-4c29-b4ab-d946c27d1bfc"/>
    <File_x0020_Author xmlns="34812275-e27f-4c29-b4ab-d946c27d1bfc">
      <UserInfo>
        <DisplayName/>
        <AccountId xsi:nil="true"/>
        <AccountType/>
      </UserInfo>
    </File_x0020_Author>
    <oec1194ebbea458182e72cea05ac2ca6 xmlns="34812275-e27f-4c29-b4ab-d946c27d1bfc">
      <Terms xmlns="http://schemas.microsoft.com/office/infopath/2007/PartnerControls"/>
    </oec1194ebbea458182e72cea05ac2ca6>
  </documentManagement>
</p:properties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F94697D8-0AE4-4958-8079-9D9850B06E68}">
  <ds:schemaRefs>
    <ds:schemaRef ds:uri="34812275-e27f-4c29-b4ab-d946c27d1b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50D3F92-C16A-4AA8-8F9D-CB8F111A988F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34812275-e27f-4c29-b4ab-d946c27d1bf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5D352F0-F5DA-45D2-98C3-7AD98669A5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240</Words>
  <Application>Microsoft Office PowerPoint</Application>
  <PresentationFormat>Widescreen</PresentationFormat>
  <Paragraphs>32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</vt:i4>
      </vt:variant>
    </vt:vector>
  </HeadingPairs>
  <TitlesOfParts>
    <vt:vector size="24" baseType="lpstr">
      <vt:lpstr>Canva Sans</vt:lpstr>
      <vt:lpstr>Canva Sans Bold</vt:lpstr>
      <vt:lpstr>新細明體</vt:lpstr>
      <vt:lpstr>Arial</vt:lpstr>
      <vt:lpstr>Calibri</vt:lpstr>
      <vt:lpstr>Calibri Light</vt:lpstr>
      <vt:lpstr>Courier New</vt:lpstr>
      <vt:lpstr>Lato</vt:lpstr>
      <vt:lpstr>Lato Light</vt:lpstr>
      <vt:lpstr>Wingdings</vt:lpstr>
      <vt:lpstr>2_Cover</vt:lpstr>
      <vt:lpstr>Introduction page</vt:lpstr>
      <vt:lpstr>1_Contents</vt:lpstr>
      <vt:lpstr>Timeline1</vt:lpstr>
      <vt:lpstr>2_1/6 Text only with image background2</vt:lpstr>
      <vt:lpstr>1/3 Text only with image background</vt:lpstr>
      <vt:lpstr>2_Contents</vt:lpstr>
      <vt:lpstr>10_1/6 Text only with image</vt:lpstr>
      <vt:lpstr>2_1/2 Text only with image background</vt:lpstr>
      <vt:lpstr>1_Headline and image</vt:lpstr>
      <vt:lpstr>1_Timeline1</vt:lpstr>
      <vt:lpstr>PowerPoint Presentation</vt:lpstr>
      <vt:lpstr>PowerPoint Presentation</vt:lpstr>
      <vt:lpstr>現金券使用條件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Basecreate HK</dc:creator>
  <cp:lastModifiedBy>Emily K P Kwok</cp:lastModifiedBy>
  <cp:revision>2</cp:revision>
  <cp:lastPrinted>2024-04-19T09:08:45Z</cp:lastPrinted>
  <dcterms:created xsi:type="dcterms:W3CDTF">2023-05-22T04:30:35Z</dcterms:created>
  <dcterms:modified xsi:type="dcterms:W3CDTF">2025-08-17T08:16:38Z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0x0101000524D612BD98274AADD6D0074C50C06C</vt:lpwstr>
  </property>
</Properties>
</file>